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66E7A-F98A-447F-8F92-BC9E08710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2BD58-95FC-446B-935B-0C9C6A813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D5D71-FC3B-479D-9DD4-C4AE93B1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B26DB-F878-4E3F-85E3-DC5ACAA1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8341-2AD5-481F-8ABA-3DC03AFC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50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F4BF1-013D-4293-9A5B-208715B80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C2B9C-E8E0-4A13-A895-AC0130B4E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0709E-0BB3-46D5-8729-24CC2DFF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7BDE3-495E-4C62-A017-9BC82CF9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23A6A-3913-48B5-AC18-89B72395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609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7B746-323F-4459-9AA7-254FA1E66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3AE68-5414-440C-9ACA-866349FF9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AD18B-BD96-4E87-BB67-0F4A5106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69C8A-0B01-461A-9B89-989F72473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EF659-CDDE-4D23-9A80-2418FB089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562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92C7-B2C6-4651-B255-B25E3980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7F633-9AAD-4C81-85DB-F33B0F27E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B57E-A056-434C-98F8-9BF3DFF09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964C5-25EF-43D6-B75E-84829B171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04C15-E5B7-461A-A428-A2545A9FE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787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CB66-0D31-4162-8C59-41953ACDD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37822-470B-4229-94AF-CB073D682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C5157-179A-46EF-9EF2-43C92BB1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7F9FA-FA8E-4027-BCD1-F28CBC6CB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FB2FD-AE34-4D5E-A341-E460AD973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08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7AB6A-1412-4B02-9B23-3ECF59EC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3B927-8EE5-4F78-9855-CA1973D28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258FC-FB7B-4EFB-8915-A4FF947C3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69BEE-530C-46D9-8C1D-8340E3B5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FC1AA-7318-43B1-AF80-151EA19A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BC0D6-CE9D-407D-92A0-4CA3BC409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495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64D7D-FDD9-4A4B-A8A2-D285FBF8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12FF4-A967-441F-8FE3-1521798E6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3D1ED-8E44-48AE-966B-54E312321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08014-B2C9-483E-8A37-AA6010397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2003C-573E-4091-B33E-2FF4C1F63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F4E305-857B-4E9D-903F-7F8C67CA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567415-49BB-4C81-B190-4524FEACF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808529-762A-4BD3-88EE-B2B1E599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440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F7693-A182-4863-91BB-64193904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5DAEA0-1F92-45A8-8614-6169D3CF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5E688-AEDB-42C3-B447-80C57E6F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6D201-7C8B-41D5-9FA8-6A292E0C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773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060895-38EE-4005-98B7-1B8E8974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F53B3-F0E0-408F-9CAA-49857A9FB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4BD2C-F240-4202-82E8-C37E9D18F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129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7763-A128-4614-B003-A5FCF164B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DD702-76B8-4EF0-8973-A0D0B4883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E540B-C57B-4C78-BAE7-9E325F05A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35AC-3776-42ED-AB95-2F7338B6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23796-1758-423B-A329-BA1B3EAD1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573F9-7C8D-4C00-B260-F4C5CF23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288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E6D0C-693D-4F0E-9CEA-9E5FDBA01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367462-7708-440A-918D-CB798117E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5AE8A-1807-4B17-8DD2-5D0F6EFF9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D520C-DCF8-449C-A8DF-61E097133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C13F0-3B5E-4378-A411-5680A6A3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C279C-8B7E-443B-AC48-810800FB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475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EF96E-DEE1-42C9-90F2-C50CD9775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6B1E9-3898-409F-962D-6BB799892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36914-4479-43BD-B564-906F85071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D4C6-77BB-4220-91A0-F5264EFDE9D1}" type="datetimeFigureOut">
              <a:rPr lang="th-TH" smtClean="0"/>
              <a:t>06/07/63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A828A-E2F6-4998-9012-44B3D70FD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91AB2-7A85-4F1A-9E85-06B61FDE9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1D65D-2512-4C0C-9EF4-8AF078F5A6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019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5975965" y="1439394"/>
            <a:ext cx="5675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ชื่อผลงาน............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C649DF-1660-4265-8BBC-870E1308FA48}"/>
              </a:ext>
            </a:extLst>
          </p:cNvPr>
          <p:cNvSpPr txBox="1"/>
          <p:nvPr/>
        </p:nvSpPr>
        <p:spPr>
          <a:xfrm>
            <a:off x="6695178" y="4078842"/>
            <a:ext cx="47579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ชื่อผู้เสนอ</a:t>
            </a:r>
          </a:p>
          <a:p>
            <a:pPr algn="ctr"/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…………………………………….</a:t>
            </a:r>
          </a:p>
          <a:p>
            <a:pPr algn="ctr"/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……………………………………….</a:t>
            </a:r>
          </a:p>
          <a:p>
            <a:pPr algn="ctr"/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………………………………………..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1B6B1-15CA-40A4-B278-7804C8D1A587}"/>
              </a:ext>
            </a:extLst>
          </p:cNvPr>
          <p:cNvSpPr txBox="1"/>
          <p:nvPr/>
        </p:nvSpPr>
        <p:spPr>
          <a:xfrm>
            <a:off x="6479311" y="2849987"/>
            <a:ext cx="4973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พื้นที่ดำเนินการ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…………………..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14036C-5A64-441D-93C1-29BE42D0F980}"/>
              </a:ext>
            </a:extLst>
          </p:cNvPr>
          <p:cNvSpPr/>
          <p:nvPr/>
        </p:nvSpPr>
        <p:spPr>
          <a:xfrm>
            <a:off x="738909" y="1311849"/>
            <a:ext cx="5357091" cy="46382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noFill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4362B8-BA38-4617-918A-4E2AB3BF2E2C}"/>
              </a:ext>
            </a:extLst>
          </p:cNvPr>
          <p:cNvSpPr txBox="1"/>
          <p:nvPr/>
        </p:nvSpPr>
        <p:spPr>
          <a:xfrm>
            <a:off x="738909" y="5510764"/>
            <a:ext cx="581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</a:t>
            </a:r>
            <a:r>
              <a:rPr lang="en-US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8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ท่านสามารถใส่รูปภาพ ตกแต่ง หรือเพิ่มเติมเนื้อหาได้ตามความเหมาะสม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7F8B53-4AD9-4405-AB1E-0FFB7D38D749}"/>
              </a:ext>
            </a:extLst>
          </p:cNvPr>
          <p:cNvSpPr txBox="1"/>
          <p:nvPr/>
        </p:nvSpPr>
        <p:spPr>
          <a:xfrm>
            <a:off x="2030136" y="6027003"/>
            <a:ext cx="110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rgbClr val="FF0000"/>
                </a:solidFill>
              </a:rPr>
              <a:t>เนื่องด้วย ท่านมีเวลาในการนำเสนอต่อคณะกรรมการ  </a:t>
            </a:r>
            <a:r>
              <a:rPr lang="th-TH" b="1" u="sng" dirty="0">
                <a:solidFill>
                  <a:srgbClr val="FF0000"/>
                </a:solidFill>
              </a:rPr>
              <a:t>7 นาที </a:t>
            </a:r>
            <a:r>
              <a:rPr lang="th-TH" sz="2000" dirty="0">
                <a:solidFill>
                  <a:srgbClr val="FF0000"/>
                </a:solidFill>
              </a:rPr>
              <a:t>+ ถามตอบ 5-8 นาที (รวมไม่เกิน 15 นาที/ผลงาน)</a:t>
            </a:r>
          </a:p>
          <a:p>
            <a:r>
              <a:rPr lang="th-TH" sz="2000" dirty="0">
                <a:solidFill>
                  <a:srgbClr val="FF0000"/>
                </a:solidFill>
              </a:rPr>
              <a:t>เนื้อหาที่นำเสนอควรกระชับ ได้ใจความ 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C63A6D-E821-4965-ACEF-C6F737E7FA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53" t="5221" r="18653" b="40318"/>
          <a:stretch/>
        </p:blipFill>
        <p:spPr>
          <a:xfrm>
            <a:off x="8680450" y="177327"/>
            <a:ext cx="880811" cy="91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22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637310" y="677247"/>
            <a:ext cx="448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ที่มาและปัญหาของโครงการ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D4F5E6-7D2F-43B3-98BA-F28C954EA0DC}"/>
              </a:ext>
            </a:extLst>
          </p:cNvPr>
          <p:cNvSpPr txBox="1"/>
          <p:nvPr/>
        </p:nvSpPr>
        <p:spPr>
          <a:xfrm>
            <a:off x="1233054" y="1662545"/>
            <a:ext cx="5583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สามารถใส่รูปภาพประกอบได้ เช่น ปัญหาการตากแห้ง</a:t>
            </a:r>
          </a:p>
        </p:txBody>
      </p:sp>
      <p:pic>
        <p:nvPicPr>
          <p:cNvPr id="1026" name="Picture 2" descr="แม่บ้านบอกวิธี ตากเนื้อหมู-เนื้อปลา ให้แมลงวันไม่กล้าตอม ง่ายๆ  ด้วยของที่มีอยู่ในครัว - liekr">
            <a:extLst>
              <a:ext uri="{FF2B5EF4-FFF2-40B4-BE49-F238E27FC236}">
                <a16:creationId xmlns:a16="http://schemas.microsoft.com/office/drawing/2014/main" id="{CC519AB1-91C6-4689-AC57-A0847AC34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500" y="2497300"/>
            <a:ext cx="3791682" cy="197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สูตรกล้วยตาก: 15 วิธีทำอาหาร เมนูอาหารกล้วยตากอร่อยง่ายๆที่บ้าน - Cookpad">
            <a:extLst>
              <a:ext uri="{FF2B5EF4-FFF2-40B4-BE49-F238E27FC236}">
                <a16:creationId xmlns:a16="http://schemas.microsoft.com/office/drawing/2014/main" id="{AFE9FB59-AD08-4E17-BE7A-C4A89CC93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2497300"/>
            <a:ext cx="1407290" cy="197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04DFB1-39D9-4390-BD86-777D846A012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653" t="5221" r="18653" b="40318"/>
          <a:stretch/>
        </p:blipFill>
        <p:spPr>
          <a:xfrm>
            <a:off x="10793731" y="350048"/>
            <a:ext cx="892386" cy="9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8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817419" y="677247"/>
            <a:ext cx="448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6E7BA-B448-4F7F-A7D7-7FFFD71621E2}"/>
              </a:ext>
            </a:extLst>
          </p:cNvPr>
          <p:cNvSpPr txBox="1"/>
          <p:nvPr/>
        </p:nvSpPr>
        <p:spPr>
          <a:xfrm>
            <a:off x="2812472" y="800357"/>
            <a:ext cx="5583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(ระบุสิ่งที่จะดำเนินการ เช่น สร้างเครื่องอบแห้งแบบ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……..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714B9E-022D-41DA-B31B-6D1CD2860EA6}"/>
              </a:ext>
            </a:extLst>
          </p:cNvPr>
          <p:cNvSpPr txBox="1"/>
          <p:nvPr/>
        </p:nvSpPr>
        <p:spPr>
          <a:xfrm>
            <a:off x="900546" y="1274617"/>
            <a:ext cx="21613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DD5CAD-4AF9-49DC-87D5-893A774C0E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53" t="5221" r="18653" b="40318"/>
          <a:stretch/>
        </p:blipFill>
        <p:spPr>
          <a:xfrm>
            <a:off x="10793731" y="350048"/>
            <a:ext cx="892386" cy="9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30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817418" y="677247"/>
            <a:ext cx="6137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นวัตกรรมและเทคโนโลยีในโครงการ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59884-11A0-4187-B76B-5760CC225A51}"/>
              </a:ext>
            </a:extLst>
          </p:cNvPr>
          <p:cNvSpPr txBox="1"/>
          <p:nvPr/>
        </p:nvSpPr>
        <p:spPr>
          <a:xfrm>
            <a:off x="1094507" y="1534648"/>
            <a:ext cx="7578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(ระบุผลงานหรือยกตัวอย่าง เช่น เครื่องอบแห้งแบบโดมพลังงานแสงอาทิตย์)</a:t>
            </a:r>
          </a:p>
        </p:txBody>
      </p:sp>
      <p:pic>
        <p:nvPicPr>
          <p:cNvPr id="2050" name="Picture 2" descr="TSUS GROUP">
            <a:extLst>
              <a:ext uri="{FF2B5EF4-FFF2-40B4-BE49-F238E27FC236}">
                <a16:creationId xmlns:a16="http://schemas.microsoft.com/office/drawing/2014/main" id="{E8C35A41-220F-4841-B983-0187AC9E6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532" y="2145828"/>
            <a:ext cx="3028086" cy="226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1D770D-E1A6-4A3E-81BB-4EDAA321E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0386"/>
            <a:ext cx="6182588" cy="21053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A3474F-2299-4973-B452-304D72B8B8C5}"/>
              </a:ext>
            </a:extLst>
          </p:cNvPr>
          <p:cNvSpPr txBox="1"/>
          <p:nvPr/>
        </p:nvSpPr>
        <p:spPr>
          <a:xfrm>
            <a:off x="5957454" y="4857314"/>
            <a:ext cx="65748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แบบอบแห้ง พพ.1 ขนาด 6.00 </a:t>
            </a:r>
            <a:r>
              <a:rPr lang="en-US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x    8.20 </a:t>
            </a: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ม.  มีถาดสำหรับตากผลิตภัณฑ์ จำนวน   24 ถาด</a:t>
            </a:r>
            <a:b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แบบอบแห้ง พพ.2 ขนาด 8.00 </a:t>
            </a:r>
            <a:r>
              <a:rPr lang="en-US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x  12.40 </a:t>
            </a: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ม.  มีถาดสำหรับตากผลิตภัณฑ์ จำนวน   60 ถาด</a:t>
            </a:r>
            <a:b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แบบอบแห้ง พพ.3 ขนาด 8.00 </a:t>
            </a:r>
            <a:r>
              <a:rPr lang="en-US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x  20.80 </a:t>
            </a: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ม.  มีถาดสำหรับตากผลิตภัณฑ์ จำนวน  108 ถาด </a:t>
            </a:r>
          </a:p>
          <a:p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(เฉพาะพพ.3 มีความร้อนเสริม )(ถาดสำหรับตากผลิตภัณฑ์มีขนาด 1 </a:t>
            </a:r>
            <a:r>
              <a:rPr lang="en-US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x 1 </a:t>
            </a: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เมตร)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21F29-57B3-4844-AF1C-940934E61E29}"/>
              </a:ext>
            </a:extLst>
          </p:cNvPr>
          <p:cNvSpPr txBox="1"/>
          <p:nvPr/>
        </p:nvSpPr>
        <p:spPr>
          <a:xfrm>
            <a:off x="4883725" y="2156513"/>
            <a:ext cx="62899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เป็นโรงอบแห้งที่ออกแบบรูปพาราโบลา 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หลังคาทำจากวัสดุใสเป็น</a:t>
            </a:r>
            <a:r>
              <a:rPr lang="th-TH" sz="200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แผ่นโพลีคาร์บอเนตชนิดเคลือบสารป้องกันแสงยูวี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แสงอาทิตย์ส่องผ่านได้ดี       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เป็นฉนวนความร้อนที่ดี  มีน้ำหนักเบา  ดัดโค้งได้ง่าย  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อายุการใช้งานนานกว่า 10 ปี </a:t>
            </a:r>
          </a:p>
          <a:p>
            <a:pPr marL="342900" indent="-342900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th-TH" sz="2000" b="0" i="0" dirty="0">
                <a:solidFill>
                  <a:srgbClr val="4D4D4D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ติดตั้งอุปกรณ์ทำลมความร้อนจากการเผาแก๊สเพื่อเป็นความร้อนเสริมสำหรับกรณีที่มีแสงแดดน้อยกว่าที่ต้องการ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3432BC-A88A-4C76-AEBE-13B09FEB74F1}"/>
              </a:ext>
            </a:extLst>
          </p:cNvPr>
          <p:cNvSpPr txBox="1"/>
          <p:nvPr/>
        </p:nvSpPr>
        <p:spPr>
          <a:xfrm>
            <a:off x="619048" y="170487"/>
            <a:ext cx="437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รายละเอียดนวัตกรรมที่จะทำ....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5C7CB4-7BF2-431D-99C6-3508C95892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653" t="5221" r="18653" b="40318"/>
          <a:stretch/>
        </p:blipFill>
        <p:spPr>
          <a:xfrm>
            <a:off x="10793731" y="350048"/>
            <a:ext cx="892386" cy="9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1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694885" y="485509"/>
            <a:ext cx="6137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การวิเคราะห์ผลกระทบ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(3P)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F341D3-8F2F-41A3-BF74-0DD4048DBECA}"/>
              </a:ext>
            </a:extLst>
          </p:cNvPr>
          <p:cNvSpPr txBox="1"/>
          <p:nvPr/>
        </p:nvSpPr>
        <p:spPr>
          <a:xfrm>
            <a:off x="817418" y="1910301"/>
            <a:ext cx="1759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People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AE20E3-BA46-4F59-A46C-1E3906EBABDF}"/>
              </a:ext>
            </a:extLst>
          </p:cNvPr>
          <p:cNvSpPr txBox="1"/>
          <p:nvPr/>
        </p:nvSpPr>
        <p:spPr>
          <a:xfrm>
            <a:off x="4613563" y="1910301"/>
            <a:ext cx="1759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Planet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94F561-520F-436B-ABD1-793EFC82F414}"/>
              </a:ext>
            </a:extLst>
          </p:cNvPr>
          <p:cNvSpPr txBox="1"/>
          <p:nvPr/>
        </p:nvSpPr>
        <p:spPr>
          <a:xfrm>
            <a:off x="9462654" y="1815736"/>
            <a:ext cx="1759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Profit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4FB8E-3B82-4FF3-83FA-5CABAE43E690}"/>
              </a:ext>
            </a:extLst>
          </p:cNvPr>
          <p:cNvSpPr txBox="1"/>
          <p:nvPr/>
        </p:nvSpPr>
        <p:spPr>
          <a:xfrm>
            <a:off x="4759035" y="688818"/>
            <a:ext cx="5583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(ระบุผลกระทบต่อ คนในชุมชน สิ่งแวดล้อม ผลกำไรตอบแทน)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D386CC-BE21-4088-9443-FB9911C01BA9}"/>
              </a:ext>
            </a:extLst>
          </p:cNvPr>
          <p:cNvSpPr txBox="1"/>
          <p:nvPr/>
        </p:nvSpPr>
        <p:spPr>
          <a:xfrm>
            <a:off x="1357745" y="2729345"/>
            <a:ext cx="45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FEBAA2-5FD6-4760-B1E2-D24BDD1FB514}"/>
              </a:ext>
            </a:extLst>
          </p:cNvPr>
          <p:cNvSpPr txBox="1"/>
          <p:nvPr/>
        </p:nvSpPr>
        <p:spPr>
          <a:xfrm>
            <a:off x="761997" y="2902058"/>
            <a:ext cx="11430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(เช่น สร้างงาน สร้างรายได้                          ลดการทิ้งและการเสียหายของผลิตภัณฑ์ทางการเกษตร         สร้างมูลค่าเพิ่มให้ผลิตภัณฑ์  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39D530-479B-4CE6-A29A-8982427A756F}"/>
              </a:ext>
            </a:extLst>
          </p:cNvPr>
          <p:cNvSpPr txBox="1"/>
          <p:nvPr/>
        </p:nvSpPr>
        <p:spPr>
          <a:xfrm>
            <a:off x="761997" y="3540154"/>
            <a:ext cx="2669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FA7521-EA4A-45B1-AD8F-4CD3BA5F3118}"/>
              </a:ext>
            </a:extLst>
          </p:cNvPr>
          <p:cNvSpPr txBox="1"/>
          <p:nvPr/>
        </p:nvSpPr>
        <p:spPr>
          <a:xfrm>
            <a:off x="4513274" y="3540154"/>
            <a:ext cx="2669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525298-C94E-4683-94EB-52B6EEA81B8D}"/>
              </a:ext>
            </a:extLst>
          </p:cNvPr>
          <p:cNvSpPr txBox="1"/>
          <p:nvPr/>
        </p:nvSpPr>
        <p:spPr>
          <a:xfrm>
            <a:off x="9160775" y="3494278"/>
            <a:ext cx="2669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36EFB2-75D1-4AF9-B5D6-76F18C2C44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53" t="5221" r="18653" b="40318"/>
          <a:stretch/>
        </p:blipFill>
        <p:spPr>
          <a:xfrm>
            <a:off x="10793731" y="350048"/>
            <a:ext cx="892386" cy="9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20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817418" y="677247"/>
            <a:ext cx="6137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ความยั่งยืนและแนวทางการขยายผล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9F3AB-DEDF-42B7-A05D-6B4E3710AE5B}"/>
              </a:ext>
            </a:extLst>
          </p:cNvPr>
          <p:cNvSpPr txBox="1"/>
          <p:nvPr/>
        </p:nvSpPr>
        <p:spPr>
          <a:xfrm>
            <a:off x="1094507" y="1534648"/>
            <a:ext cx="7578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(เช่น เกิดผลิตภัณฑ์ใหม่และสามารถต่อยอดในการอบแห้งผลผลิตทางการเกษตรอื่นๆหรือการขยายกำลังการผลิต รวมไปถึงสามารถเผยแพร่ไปยังกลุ่มชุมชนอื่นๆได้)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AE2CF0-9F1A-4A50-8859-2BD118F22E21}"/>
              </a:ext>
            </a:extLst>
          </p:cNvPr>
          <p:cNvSpPr txBox="1"/>
          <p:nvPr/>
        </p:nvSpPr>
        <p:spPr>
          <a:xfrm>
            <a:off x="817418" y="3967993"/>
            <a:ext cx="66236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ผู้ใช้ประโยชน์จากผลงาน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.......................................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/>
              <a:t>.......................................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C24DB6-EE40-439C-850D-8A2CD48001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53" t="5221" r="18653" b="40318"/>
          <a:stretch/>
        </p:blipFill>
        <p:spPr>
          <a:xfrm>
            <a:off x="10793731" y="350048"/>
            <a:ext cx="892386" cy="9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47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2027381" y="455574"/>
            <a:ext cx="6137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528ED87-1FBD-47E7-A3B9-2045E2E21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92847"/>
              </p:ext>
            </p:extLst>
          </p:nvPr>
        </p:nvGraphicFramePr>
        <p:xfrm>
          <a:off x="2217332" y="1507244"/>
          <a:ext cx="7905721" cy="4114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17886">
                  <a:extLst>
                    <a:ext uri="{9D8B030D-6E8A-4147-A177-3AD203B41FA5}">
                      <a16:colId xmlns:a16="http://schemas.microsoft.com/office/drawing/2014/main" val="2210262148"/>
                    </a:ext>
                  </a:extLst>
                </a:gridCol>
                <a:gridCol w="2093377">
                  <a:extLst>
                    <a:ext uri="{9D8B030D-6E8A-4147-A177-3AD203B41FA5}">
                      <a16:colId xmlns:a16="http://schemas.microsoft.com/office/drawing/2014/main" val="3271208549"/>
                    </a:ext>
                  </a:extLst>
                </a:gridCol>
                <a:gridCol w="2093377">
                  <a:extLst>
                    <a:ext uri="{9D8B030D-6E8A-4147-A177-3AD203B41FA5}">
                      <a16:colId xmlns:a16="http://schemas.microsoft.com/office/drawing/2014/main" val="3151628188"/>
                    </a:ext>
                  </a:extLst>
                </a:gridCol>
                <a:gridCol w="1101081">
                  <a:extLst>
                    <a:ext uri="{9D8B030D-6E8A-4147-A177-3AD203B41FA5}">
                      <a16:colId xmlns:a16="http://schemas.microsoft.com/office/drawing/2014/main" val="70321163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รายการที่ใช้ไปของเงินงบประมาณ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แหล่งที่มาของเงินทุน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 (บาท)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21374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ส่วนของผู้ขอรับการสนับสนุน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งบประมาณสนับสนุนจาก </a:t>
                      </a: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SID</a:t>
                      </a: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N1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ค่าวัสดุ-อุปกรณ์ 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9357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1.1 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085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1.2  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2433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ค่าใช้จ่ายการดำเนินงาน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347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2.1  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4542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2.2  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9927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ค่าตอบแทนที่ปรึกษา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3861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รวมงบประมาณ (บาท)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.............,000 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300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,000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……0,000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3665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อัตราส่วนเงินโครงการของ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ส่วนของผู้ขอรับการสนับสนุน</a:t>
                      </a: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 </a:t>
                      </a: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งบประมาณสนับสนุนจาก </a:t>
                      </a: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SID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.............%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……..%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830434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71F2F0A-8D48-4682-9969-1C63924ED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53" t="5221" r="18653" b="40318"/>
          <a:stretch/>
        </p:blipFill>
        <p:spPr>
          <a:xfrm>
            <a:off x="10793731" y="350048"/>
            <a:ext cx="892386" cy="9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3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A4C8F1-55A3-4AE6-A3FC-ED181C0B8E17}"/>
              </a:ext>
            </a:extLst>
          </p:cNvPr>
          <p:cNvSpPr txBox="1"/>
          <p:nvPr/>
        </p:nvSpPr>
        <p:spPr>
          <a:xfrm>
            <a:off x="725521" y="762050"/>
            <a:ext cx="6137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ตัวชี้วัดความสำเร็จของผลงาน (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KPI)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F505D3-E8E2-47AC-B9AF-AA0E9390DBA2}"/>
              </a:ext>
            </a:extLst>
          </p:cNvPr>
          <p:cNvSpPr txBox="1"/>
          <p:nvPr/>
        </p:nvSpPr>
        <p:spPr>
          <a:xfrm>
            <a:off x="6608618" y="938966"/>
            <a:ext cx="5583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(ล้อตามวัตถุประสงค์ เช่น ได้เครื่องอบแห้งแบบ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……..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3DBC636-A4E7-49F2-9A3A-7C208CC77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517535"/>
              </p:ext>
            </p:extLst>
          </p:nvPr>
        </p:nvGraphicFramePr>
        <p:xfrm>
          <a:off x="725521" y="1539240"/>
          <a:ext cx="11009745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740">
                  <a:extLst>
                    <a:ext uri="{9D8B030D-6E8A-4147-A177-3AD203B41FA5}">
                      <a16:colId xmlns:a16="http://schemas.microsoft.com/office/drawing/2014/main" val="1625889653"/>
                    </a:ext>
                  </a:extLst>
                </a:gridCol>
                <a:gridCol w="2169924">
                  <a:extLst>
                    <a:ext uri="{9D8B030D-6E8A-4147-A177-3AD203B41FA5}">
                      <a16:colId xmlns:a16="http://schemas.microsoft.com/office/drawing/2014/main" val="2062901393"/>
                    </a:ext>
                  </a:extLst>
                </a:gridCol>
                <a:gridCol w="3505081">
                  <a:extLst>
                    <a:ext uri="{9D8B030D-6E8A-4147-A177-3AD203B41FA5}">
                      <a16:colId xmlns:a16="http://schemas.microsoft.com/office/drawing/2014/main" val="249488084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ค่าเป้าหมาย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หน่วยนับ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385828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</a:t>
                      </a:r>
                      <a:r>
                        <a:rPr lang="th-TH" sz="24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ได้เครื่องอบแห้งแบบ...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ผลิตภัณฑ์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35927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2.</a:t>
                      </a:r>
                      <a:r>
                        <a:rPr lang="th-TH" sz="24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เช่น สร้างอาชีพให้กับประชาชนให้มีรายได้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09298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3.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29936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4.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22101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53291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25042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0BB74E2-77EC-4C37-A7F1-04913F4007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53" t="5221" r="18653" b="40318"/>
          <a:stretch/>
        </p:blipFill>
        <p:spPr>
          <a:xfrm>
            <a:off x="10793731" y="350048"/>
            <a:ext cx="892386" cy="93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405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534</Words>
  <Application>Microsoft Office PowerPoint</Application>
  <PresentationFormat>Widescreen</PresentationFormat>
  <Paragraphs>109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TH SarabunPSK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Wannipha Phongthaisong</dc:creator>
  <cp:lastModifiedBy>Sakollawat Sawetrattanakul</cp:lastModifiedBy>
  <cp:revision>14</cp:revision>
  <dcterms:created xsi:type="dcterms:W3CDTF">2020-07-05T08:45:17Z</dcterms:created>
  <dcterms:modified xsi:type="dcterms:W3CDTF">2020-07-06T03:24:16Z</dcterms:modified>
</cp:coreProperties>
</file>