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svg" ContentType="image/svg+xml"/>
  <Default Extension="xml" ContentType="application/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docProps/core.xml" ContentType="application/vnd.openxmlformats-package.core-properties+xml"/>
  <Override PartName="/ppt/notesSlides/notesSlide5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Slides/notesSlide3.xml" ContentType="application/vnd.openxmlformats-officedocument.presentationml.notesSlid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changesInfos/changesInfo1.xml" ContentType="application/vnd.ms-powerpoint.changesinfo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TH Sarabun New" panose="020B0500040200020003" pitchFamily="34" charset="-34"/>
      <p:regular r:id="rId8"/>
      <p:bold r:id="rId9"/>
      <p:italic r:id="rId10"/>
      <p:boldItalic r:id="rId11"/>
    </p:embeddedFont>
  </p:embeddedFontLst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2A4A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A9F0C8-35A2-8947-89D4-561B2A50A325}" v="3" dt="2026-09-23T08:37:59.1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5"/>
  </p:normalViewPr>
  <p:slideViewPr>
    <p:cSldViewPr snapToGrid="0">
      <p:cViewPr varScale="1">
        <p:scale>
          <a:sx n="107" d="100"/>
          <a:sy n="107" d="100"/>
        </p:scale>
        <p:origin x="168" y="3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ananchai Sataklang" userId="79348fc4-f8cf-4952-83f7-84d0738344bd" providerId="ADAL" clId="{CC8907A8-F9A5-5006-96DB-088021EB7852}"/>
    <pc:docChg chg="undo custSel modSld addMainMaster modMainMaster">
      <pc:chgData name="Thananchai Sataklang" userId="79348fc4-f8cf-4952-83f7-84d0738344bd" providerId="ADAL" clId="{CC8907A8-F9A5-5006-96DB-088021EB7852}" dt="2026-09-23T08:38:12.616" v="244" actId="478"/>
      <pc:docMkLst>
        <pc:docMk/>
      </pc:docMkLst>
      <pc:sldChg chg="addSp delSp modSp mod modClrScheme chgLayout">
        <pc:chgData name="Thananchai Sataklang" userId="79348fc4-f8cf-4952-83f7-84d0738344bd" providerId="ADAL" clId="{CC8907A8-F9A5-5006-96DB-088021EB7852}" dt="2026-09-23T08:38:12.616" v="244" actId="478"/>
        <pc:sldMkLst>
          <pc:docMk/>
          <pc:sldMk cId="831279980" sldId="256"/>
        </pc:sldMkLst>
        <pc:spChg chg="mod">
          <ac:chgData name="Thananchai Sataklang" userId="79348fc4-f8cf-4952-83f7-84d0738344bd" providerId="ADAL" clId="{CC8907A8-F9A5-5006-96DB-088021EB7852}" dt="2026-09-23T08:31:33.871" v="35" actId="14100"/>
          <ac:spMkLst>
            <pc:docMk/>
            <pc:sldMk cId="831279980" sldId="256"/>
            <ac:spMk id="7" creationId="{475EB836-05CD-421D-A21C-5AFE007C623E}"/>
          </ac:spMkLst>
        </pc:spChg>
        <pc:spChg chg="add mod">
          <ac:chgData name="Thananchai Sataklang" userId="79348fc4-f8cf-4952-83f7-84d0738344bd" providerId="ADAL" clId="{CC8907A8-F9A5-5006-96DB-088021EB7852}" dt="2026-09-23T08:32:53.927" v="144" actId="1076"/>
          <ac:spMkLst>
            <pc:docMk/>
            <pc:sldMk cId="831279980" sldId="256"/>
            <ac:spMk id="27" creationId="{B2FD90BE-3E36-B2EB-960A-850F0AF96EBB}"/>
          </ac:spMkLst>
        </pc:spChg>
        <pc:spChg chg="add del mod ord">
          <ac:chgData name="Thananchai Sataklang" userId="79348fc4-f8cf-4952-83f7-84d0738344bd" providerId="ADAL" clId="{CC8907A8-F9A5-5006-96DB-088021EB7852}" dt="2026-09-23T08:38:10.705" v="243" actId="478"/>
          <ac:spMkLst>
            <pc:docMk/>
            <pc:sldMk cId="831279980" sldId="256"/>
            <ac:spMk id="28" creationId="{A81E6E3B-6BB1-1BFD-9509-C0AC98B682C9}"/>
          </ac:spMkLst>
        </pc:spChg>
        <pc:spChg chg="add del mod ord">
          <ac:chgData name="Thananchai Sataklang" userId="79348fc4-f8cf-4952-83f7-84d0738344bd" providerId="ADAL" clId="{CC8907A8-F9A5-5006-96DB-088021EB7852}" dt="2026-09-23T08:38:12.616" v="244" actId="478"/>
          <ac:spMkLst>
            <pc:docMk/>
            <pc:sldMk cId="831279980" sldId="256"/>
            <ac:spMk id="29" creationId="{930792B8-7BF0-6C32-2E5E-E430C3858CB7}"/>
          </ac:spMkLst>
        </pc:spChg>
        <pc:picChg chg="del">
          <ac:chgData name="Thananchai Sataklang" userId="79348fc4-f8cf-4952-83f7-84d0738344bd" providerId="ADAL" clId="{CC8907A8-F9A5-5006-96DB-088021EB7852}" dt="2026-09-23T08:35:46.118" v="217" actId="21"/>
          <ac:picMkLst>
            <pc:docMk/>
            <pc:sldMk cId="831279980" sldId="256"/>
            <ac:picMk id="25" creationId="{6472B442-FE9D-3A85-B8C2-080158BA745E}"/>
          </ac:picMkLst>
        </pc:picChg>
      </pc:sldChg>
      <pc:sldChg chg="addSp delSp modSp mod">
        <pc:chgData name="Thananchai Sataklang" userId="79348fc4-f8cf-4952-83f7-84d0738344bd" providerId="ADAL" clId="{CC8907A8-F9A5-5006-96DB-088021EB7852}" dt="2026-09-23T08:35:23.005" v="212" actId="21"/>
        <pc:sldMkLst>
          <pc:docMk/>
          <pc:sldMk cId="271272730" sldId="257"/>
        </pc:sldMkLst>
        <pc:spChg chg="mod">
          <ac:chgData name="Thananchai Sataklang" userId="79348fc4-f8cf-4952-83f7-84d0738344bd" providerId="ADAL" clId="{CC8907A8-F9A5-5006-96DB-088021EB7852}" dt="2026-09-23T08:34:23.060" v="207" actId="14100"/>
          <ac:spMkLst>
            <pc:docMk/>
            <pc:sldMk cId="271272730" sldId="257"/>
            <ac:spMk id="2" creationId="{5609E12E-4633-47FF-B927-2F2E536FD20F}"/>
          </ac:spMkLst>
        </pc:spChg>
        <pc:spChg chg="mod">
          <ac:chgData name="Thananchai Sataklang" userId="79348fc4-f8cf-4952-83f7-84d0738344bd" providerId="ADAL" clId="{CC8907A8-F9A5-5006-96DB-088021EB7852}" dt="2026-09-23T08:32:58.768" v="146" actId="1076"/>
          <ac:spMkLst>
            <pc:docMk/>
            <pc:sldMk cId="271272730" sldId="257"/>
            <ac:spMk id="24" creationId="{B4C4101B-E1BC-44F1-BB8C-46DFE98E7B2D}"/>
          </ac:spMkLst>
        </pc:spChg>
        <pc:spChg chg="add">
          <ac:chgData name="Thananchai Sataklang" userId="79348fc4-f8cf-4952-83f7-84d0738344bd" providerId="ADAL" clId="{CC8907A8-F9A5-5006-96DB-088021EB7852}" dt="2026-09-23T08:32:55.444" v="145" actId="22"/>
          <ac:spMkLst>
            <pc:docMk/>
            <pc:sldMk cId="271272730" sldId="257"/>
            <ac:spMk id="32" creationId="{F8774754-C5E4-3939-36A6-6B99F42F0C18}"/>
          </ac:spMkLst>
        </pc:spChg>
        <pc:picChg chg="del">
          <ac:chgData name="Thananchai Sataklang" userId="79348fc4-f8cf-4952-83f7-84d0738344bd" providerId="ADAL" clId="{CC8907A8-F9A5-5006-96DB-088021EB7852}" dt="2026-09-23T08:35:23.005" v="212" actId="21"/>
          <ac:picMkLst>
            <pc:docMk/>
            <pc:sldMk cId="271272730" sldId="257"/>
            <ac:picMk id="29" creationId="{89AC11A8-75FC-C7C0-12B6-5BAB812C5F56}"/>
          </ac:picMkLst>
        </pc:picChg>
        <pc:picChg chg="add del mod">
          <ac:chgData name="Thananchai Sataklang" userId="79348fc4-f8cf-4952-83f7-84d0738344bd" providerId="ADAL" clId="{CC8907A8-F9A5-5006-96DB-088021EB7852}" dt="2026-09-23T08:35:16.489" v="211" actId="478"/>
          <ac:picMkLst>
            <pc:docMk/>
            <pc:sldMk cId="271272730" sldId="257"/>
            <ac:picMk id="34" creationId="{425B3D5C-FE4E-F022-6AAA-443916237376}"/>
          </ac:picMkLst>
        </pc:picChg>
      </pc:sldChg>
      <pc:sldChg chg="addSp delSp modSp mod">
        <pc:chgData name="Thananchai Sataklang" userId="79348fc4-f8cf-4952-83f7-84d0738344bd" providerId="ADAL" clId="{CC8907A8-F9A5-5006-96DB-088021EB7852}" dt="2026-09-23T08:35:36.207" v="214" actId="478"/>
        <pc:sldMkLst>
          <pc:docMk/>
          <pc:sldMk cId="295425632" sldId="258"/>
        </pc:sldMkLst>
        <pc:spChg chg="mod">
          <ac:chgData name="Thananchai Sataklang" userId="79348fc4-f8cf-4952-83f7-84d0738344bd" providerId="ADAL" clId="{CC8907A8-F9A5-5006-96DB-088021EB7852}" dt="2026-09-23T08:34:19.321" v="206" actId="14100"/>
          <ac:spMkLst>
            <pc:docMk/>
            <pc:sldMk cId="295425632" sldId="258"/>
            <ac:spMk id="2" creationId="{AED0AAE4-FA1A-4A8E-901A-7174DCBAEA92}"/>
          </ac:spMkLst>
        </pc:spChg>
        <pc:spChg chg="mod">
          <ac:chgData name="Thananchai Sataklang" userId="79348fc4-f8cf-4952-83f7-84d0738344bd" providerId="ADAL" clId="{CC8907A8-F9A5-5006-96DB-088021EB7852}" dt="2026-09-23T08:33:02.639" v="147" actId="1076"/>
          <ac:spMkLst>
            <pc:docMk/>
            <pc:sldMk cId="295425632" sldId="258"/>
            <ac:spMk id="25" creationId="{4111F4F9-F784-4D81-8BCF-4B870708DDC8}"/>
          </ac:spMkLst>
        </pc:spChg>
        <pc:spChg chg="add">
          <ac:chgData name="Thananchai Sataklang" userId="79348fc4-f8cf-4952-83f7-84d0738344bd" providerId="ADAL" clId="{CC8907A8-F9A5-5006-96DB-088021EB7852}" dt="2026-09-23T08:33:03.389" v="148" actId="22"/>
          <ac:spMkLst>
            <pc:docMk/>
            <pc:sldMk cId="295425632" sldId="258"/>
            <ac:spMk id="30" creationId="{5F5FA499-1216-898D-0C7E-145A3FEE19AE}"/>
          </ac:spMkLst>
        </pc:spChg>
        <pc:picChg chg="del">
          <ac:chgData name="Thananchai Sataklang" userId="79348fc4-f8cf-4952-83f7-84d0738344bd" providerId="ADAL" clId="{CC8907A8-F9A5-5006-96DB-088021EB7852}" dt="2026-09-23T08:35:36.207" v="214" actId="478"/>
          <ac:picMkLst>
            <pc:docMk/>
            <pc:sldMk cId="295425632" sldId="258"/>
            <ac:picMk id="28" creationId="{644F4760-F8BD-AC2E-3D98-4C9BA7A66A3F}"/>
          </ac:picMkLst>
        </pc:picChg>
      </pc:sldChg>
      <pc:sldChg chg="addSp delSp modSp mod">
        <pc:chgData name="Thananchai Sataklang" userId="79348fc4-f8cf-4952-83f7-84d0738344bd" providerId="ADAL" clId="{CC8907A8-F9A5-5006-96DB-088021EB7852}" dt="2026-09-23T08:35:38.976" v="215" actId="478"/>
        <pc:sldMkLst>
          <pc:docMk/>
          <pc:sldMk cId="1383110310" sldId="259"/>
        </pc:sldMkLst>
        <pc:spChg chg="mod">
          <ac:chgData name="Thananchai Sataklang" userId="79348fc4-f8cf-4952-83f7-84d0738344bd" providerId="ADAL" clId="{CC8907A8-F9A5-5006-96DB-088021EB7852}" dt="2026-09-23T08:34:15.595" v="205" actId="14100"/>
          <ac:spMkLst>
            <pc:docMk/>
            <pc:sldMk cId="1383110310" sldId="259"/>
            <ac:spMk id="2" creationId="{75D5142A-357A-43D0-AF5A-851FF750A846}"/>
          </ac:spMkLst>
        </pc:spChg>
        <pc:spChg chg="mod">
          <ac:chgData name="Thananchai Sataklang" userId="79348fc4-f8cf-4952-83f7-84d0738344bd" providerId="ADAL" clId="{CC8907A8-F9A5-5006-96DB-088021EB7852}" dt="2026-09-23T08:33:11.081" v="151" actId="1076"/>
          <ac:spMkLst>
            <pc:docMk/>
            <pc:sldMk cId="1383110310" sldId="259"/>
            <ac:spMk id="27" creationId="{D9D256FB-22DB-4799-AD66-5DE3458C272C}"/>
          </ac:spMkLst>
        </pc:spChg>
        <pc:spChg chg="add">
          <ac:chgData name="Thananchai Sataklang" userId="79348fc4-f8cf-4952-83f7-84d0738344bd" providerId="ADAL" clId="{CC8907A8-F9A5-5006-96DB-088021EB7852}" dt="2026-09-23T08:33:08.154" v="150" actId="22"/>
          <ac:spMkLst>
            <pc:docMk/>
            <pc:sldMk cId="1383110310" sldId="259"/>
            <ac:spMk id="32" creationId="{DC8F7DC3-DE74-9D6B-38A0-2D0DF811C090}"/>
          </ac:spMkLst>
        </pc:spChg>
        <pc:picChg chg="del mod">
          <ac:chgData name="Thananchai Sataklang" userId="79348fc4-f8cf-4952-83f7-84d0738344bd" providerId="ADAL" clId="{CC8907A8-F9A5-5006-96DB-088021EB7852}" dt="2026-09-23T08:35:38.976" v="215" actId="478"/>
          <ac:picMkLst>
            <pc:docMk/>
            <pc:sldMk cId="1383110310" sldId="259"/>
            <ac:picMk id="30" creationId="{9E907097-928A-C9D0-514B-6A13534F87DF}"/>
          </ac:picMkLst>
        </pc:picChg>
      </pc:sldChg>
      <pc:sldChg chg="addSp delSp modSp mod">
        <pc:chgData name="Thananchai Sataklang" userId="79348fc4-f8cf-4952-83f7-84d0738344bd" providerId="ADAL" clId="{CC8907A8-F9A5-5006-96DB-088021EB7852}" dt="2026-09-23T08:35:40.946" v="216" actId="478"/>
        <pc:sldMkLst>
          <pc:docMk/>
          <pc:sldMk cId="12980102" sldId="260"/>
        </pc:sldMkLst>
        <pc:spChg chg="mod">
          <ac:chgData name="Thananchai Sataklang" userId="79348fc4-f8cf-4952-83f7-84d0738344bd" providerId="ADAL" clId="{CC8907A8-F9A5-5006-96DB-088021EB7852}" dt="2026-09-23T08:34:30.398" v="208" actId="14100"/>
          <ac:spMkLst>
            <pc:docMk/>
            <pc:sldMk cId="12980102" sldId="260"/>
            <ac:spMk id="2" creationId="{DD126017-1678-482F-95FC-F66E4F9DB02E}"/>
          </ac:spMkLst>
        </pc:spChg>
        <pc:spChg chg="add">
          <ac:chgData name="Thananchai Sataklang" userId="79348fc4-f8cf-4952-83f7-84d0738344bd" providerId="ADAL" clId="{CC8907A8-F9A5-5006-96DB-088021EB7852}" dt="2026-09-23T08:33:12.506" v="152" actId="22"/>
          <ac:spMkLst>
            <pc:docMk/>
            <pc:sldMk cId="12980102" sldId="260"/>
            <ac:spMk id="35" creationId="{BD2C050E-4E81-B4C2-9AD7-7FEA9921A6E4}"/>
          </ac:spMkLst>
        </pc:spChg>
        <pc:picChg chg="del">
          <ac:chgData name="Thananchai Sataklang" userId="79348fc4-f8cf-4952-83f7-84d0738344bd" providerId="ADAL" clId="{CC8907A8-F9A5-5006-96DB-088021EB7852}" dt="2026-09-23T08:35:40.946" v="216" actId="478"/>
          <ac:picMkLst>
            <pc:docMk/>
            <pc:sldMk cId="12980102" sldId="260"/>
            <ac:picMk id="33" creationId="{03D18122-D460-2A52-7BC7-B6FD1BDE744A}"/>
          </ac:picMkLst>
        </pc:picChg>
      </pc:sldChg>
      <pc:sldMasterChg chg="addSp mod modSldLayout">
        <pc:chgData name="Thananchai Sataklang" userId="79348fc4-f8cf-4952-83f7-84d0738344bd" providerId="ADAL" clId="{CC8907A8-F9A5-5006-96DB-088021EB7852}" dt="2026-09-23T08:36:19.190" v="221" actId="21"/>
        <pc:sldMasterMkLst>
          <pc:docMk/>
          <pc:sldMasterMk cId="0" sldId="2147483648"/>
        </pc:sldMasterMkLst>
        <pc:picChg chg="add">
          <ac:chgData name="Thananchai Sataklang" userId="79348fc4-f8cf-4952-83f7-84d0738344bd" providerId="ADAL" clId="{CC8907A8-F9A5-5006-96DB-088021EB7852}" dt="2026-09-23T08:35:49.689" v="218" actId="22"/>
          <ac:picMkLst>
            <pc:docMk/>
            <pc:sldMasterMk cId="0" sldId="2147483648"/>
            <ac:picMk id="3" creationId="{5CF73AA6-490B-7AAF-FB6D-9DB455C77856}"/>
          </ac:picMkLst>
        </pc:picChg>
        <pc:sldLayoutChg chg="addSp delSp mod">
          <pc:chgData name="Thananchai Sataklang" userId="79348fc4-f8cf-4952-83f7-84d0738344bd" providerId="ADAL" clId="{CC8907A8-F9A5-5006-96DB-088021EB7852}" dt="2026-09-23T08:36:19.190" v="221" actId="21"/>
          <pc:sldLayoutMkLst>
            <pc:docMk/>
            <pc:sldMasterMk cId="0" sldId="2147483648"/>
            <pc:sldLayoutMk cId="0" sldId="2147483649"/>
          </pc:sldLayoutMkLst>
          <pc:picChg chg="add del">
            <ac:chgData name="Thananchai Sataklang" userId="79348fc4-f8cf-4952-83f7-84d0738344bd" providerId="ADAL" clId="{CC8907A8-F9A5-5006-96DB-088021EB7852}" dt="2026-09-23T08:36:19.190" v="221" actId="21"/>
            <ac:picMkLst>
              <pc:docMk/>
              <pc:sldMasterMk cId="0" sldId="2147483648"/>
              <pc:sldLayoutMk cId="0" sldId="2147483649"/>
              <ac:picMk id="3" creationId="{566EBC7B-02D6-F047-851E-1DDBAEEE72C4}"/>
            </ac:picMkLst>
          </pc:picChg>
        </pc:sldLayoutChg>
      </pc:sldMasterChg>
      <pc:sldMasterChg chg="addSp delSp modSp new mod addSldLayout modSldLayout">
        <pc:chgData name="Thananchai Sataklang" userId="79348fc4-f8cf-4952-83f7-84d0738344bd" providerId="ADAL" clId="{CC8907A8-F9A5-5006-96DB-088021EB7852}" dt="2026-09-23T08:37:47.786" v="241" actId="14100"/>
        <pc:sldMasterMkLst>
          <pc:docMk/>
          <pc:sldMasterMk cId="1166061042" sldId="2147483650"/>
        </pc:sldMasterMkLst>
        <pc:spChg chg="mod">
          <ac:chgData name="Thananchai Sataklang" userId="79348fc4-f8cf-4952-83f7-84d0738344bd" providerId="ADAL" clId="{CC8907A8-F9A5-5006-96DB-088021EB7852}" dt="2026-09-23T08:37:11.892" v="232" actId="1076"/>
          <ac:spMkLst>
            <pc:docMk/>
            <pc:sldMasterMk cId="1166061042" sldId="2147483650"/>
            <ac:spMk id="2" creationId="{184FCE0E-FB28-1371-4C3B-4171210B875B}"/>
          </ac:spMkLst>
        </pc:spChg>
        <pc:spChg chg="mod">
          <ac:chgData name="Thananchai Sataklang" userId="79348fc4-f8cf-4952-83f7-84d0738344bd" providerId="ADAL" clId="{CC8907A8-F9A5-5006-96DB-088021EB7852}" dt="2026-09-23T08:37:21.640" v="234" actId="1076"/>
          <ac:spMkLst>
            <pc:docMk/>
            <pc:sldMasterMk cId="1166061042" sldId="2147483650"/>
            <ac:spMk id="3" creationId="{8216ADD0-8172-5943-647B-7F98849F561B}"/>
          </ac:spMkLst>
        </pc:spChg>
        <pc:spChg chg="del mod">
          <ac:chgData name="Thananchai Sataklang" userId="79348fc4-f8cf-4952-83f7-84d0738344bd" providerId="ADAL" clId="{CC8907A8-F9A5-5006-96DB-088021EB7852}" dt="2026-09-23T08:37:24.883" v="235" actId="478"/>
          <ac:spMkLst>
            <pc:docMk/>
            <pc:sldMasterMk cId="1166061042" sldId="2147483650"/>
            <ac:spMk id="4" creationId="{10A67CC4-0990-FD76-61BC-F1F6AD9E95B3}"/>
          </ac:spMkLst>
        </pc:spChg>
        <pc:spChg chg="del mod">
          <ac:chgData name="Thananchai Sataklang" userId="79348fc4-f8cf-4952-83f7-84d0738344bd" providerId="ADAL" clId="{CC8907A8-F9A5-5006-96DB-088021EB7852}" dt="2026-09-23T08:37:24.883" v="235" actId="478"/>
          <ac:spMkLst>
            <pc:docMk/>
            <pc:sldMasterMk cId="1166061042" sldId="2147483650"/>
            <ac:spMk id="5" creationId="{DC96FD1C-2560-40B8-CC2D-F8014BEF0159}"/>
          </ac:spMkLst>
        </pc:spChg>
        <pc:spChg chg="del mod">
          <ac:chgData name="Thananchai Sataklang" userId="79348fc4-f8cf-4952-83f7-84d0738344bd" providerId="ADAL" clId="{CC8907A8-F9A5-5006-96DB-088021EB7852}" dt="2026-09-23T08:37:24.883" v="235" actId="478"/>
          <ac:spMkLst>
            <pc:docMk/>
            <pc:sldMasterMk cId="1166061042" sldId="2147483650"/>
            <ac:spMk id="6" creationId="{6DFB3CBA-6323-47C4-60E7-CC574BBA6A7D}"/>
          </ac:spMkLst>
        </pc:spChg>
        <pc:picChg chg="add">
          <ac:chgData name="Thananchai Sataklang" userId="79348fc4-f8cf-4952-83f7-84d0738344bd" providerId="ADAL" clId="{CC8907A8-F9A5-5006-96DB-088021EB7852}" dt="2026-09-23T08:36:46.662" v="226" actId="22"/>
          <ac:picMkLst>
            <pc:docMk/>
            <pc:sldMasterMk cId="1166061042" sldId="2147483650"/>
            <ac:picMk id="8" creationId="{B5947ADC-1F11-458D-1FE6-1117FA5D1778}"/>
          </ac:picMkLst>
        </pc:picChg>
        <pc:sldLayoutChg chg="addSp delSp modSp new mod replId">
          <pc:chgData name="Thananchai Sataklang" userId="79348fc4-f8cf-4952-83f7-84d0738344bd" providerId="ADAL" clId="{CC8907A8-F9A5-5006-96DB-088021EB7852}" dt="2026-09-23T08:37:47.786" v="241" actId="14100"/>
          <pc:sldLayoutMkLst>
            <pc:docMk/>
            <pc:sldMasterMk cId="1166061042" sldId="2147483650"/>
            <pc:sldLayoutMk cId="2456068459" sldId="2147483651"/>
          </pc:sldLayoutMkLst>
          <pc:spChg chg="del">
            <ac:chgData name="Thananchai Sataklang" userId="79348fc4-f8cf-4952-83f7-84d0738344bd" providerId="ADAL" clId="{CC8907A8-F9A5-5006-96DB-088021EB7852}" dt="2026-09-23T08:37:29.553" v="236" actId="478"/>
            <ac:spMkLst>
              <pc:docMk/>
              <pc:sldMasterMk cId="1166061042" sldId="2147483650"/>
              <pc:sldLayoutMk cId="2456068459" sldId="2147483651"/>
              <ac:spMk id="4" creationId="{8CD69B18-2264-761C-8E20-776DACAE1BD6}"/>
            </ac:spMkLst>
          </pc:spChg>
          <pc:spChg chg="del">
            <ac:chgData name="Thananchai Sataklang" userId="79348fc4-f8cf-4952-83f7-84d0738344bd" providerId="ADAL" clId="{CC8907A8-F9A5-5006-96DB-088021EB7852}" dt="2026-09-23T08:37:29.553" v="236" actId="478"/>
            <ac:spMkLst>
              <pc:docMk/>
              <pc:sldMasterMk cId="1166061042" sldId="2147483650"/>
              <pc:sldLayoutMk cId="2456068459" sldId="2147483651"/>
              <ac:spMk id="5" creationId="{F67ED878-19F4-D501-3A76-9D8072901DF0}"/>
            </ac:spMkLst>
          </pc:spChg>
          <pc:spChg chg="del">
            <ac:chgData name="Thananchai Sataklang" userId="79348fc4-f8cf-4952-83f7-84d0738344bd" providerId="ADAL" clId="{CC8907A8-F9A5-5006-96DB-088021EB7852}" dt="2026-09-23T08:37:29.553" v="236" actId="478"/>
            <ac:spMkLst>
              <pc:docMk/>
              <pc:sldMasterMk cId="1166061042" sldId="2147483650"/>
              <pc:sldLayoutMk cId="2456068459" sldId="2147483651"/>
              <ac:spMk id="6" creationId="{94953DC6-4A6B-32D1-CDA9-3BE1E4A45488}"/>
            </ac:spMkLst>
          </pc:spChg>
          <pc:picChg chg="add del">
            <ac:chgData name="Thananchai Sataklang" userId="79348fc4-f8cf-4952-83f7-84d0738344bd" providerId="ADAL" clId="{CC8907A8-F9A5-5006-96DB-088021EB7852}" dt="2026-09-23T08:37:42.732" v="239" actId="478"/>
            <ac:picMkLst>
              <pc:docMk/>
              <pc:sldMasterMk cId="1166061042" sldId="2147483650"/>
              <pc:sldLayoutMk cId="2456068459" sldId="2147483651"/>
              <ac:picMk id="8" creationId="{5ED14683-9227-EB20-42DA-AF09961F3441}"/>
            </ac:picMkLst>
          </pc:picChg>
          <pc:picChg chg="add mod">
            <ac:chgData name="Thananchai Sataklang" userId="79348fc4-f8cf-4952-83f7-84d0738344bd" providerId="ADAL" clId="{CC8907A8-F9A5-5006-96DB-088021EB7852}" dt="2026-09-23T08:37:47.786" v="241" actId="14100"/>
            <ac:picMkLst>
              <pc:docMk/>
              <pc:sldMasterMk cId="1166061042" sldId="2147483650"/>
              <pc:sldLayoutMk cId="2456068459" sldId="2147483651"/>
              <ac:picMk id="10" creationId="{A18E004E-84FE-7272-C185-CF77202965D1}"/>
            </ac:picMkLst>
          </pc:picChg>
        </pc:sldLayoutChg>
        <pc:sldLayoutChg chg="addSp delSp new mod replId">
          <pc:chgData name="Thananchai Sataklang" userId="79348fc4-f8cf-4952-83f7-84d0738344bd" providerId="ADAL" clId="{CC8907A8-F9A5-5006-96DB-088021EB7852}" dt="2026-09-23T08:37:33.536" v="237" actId="478"/>
          <pc:sldLayoutMkLst>
            <pc:docMk/>
            <pc:sldMasterMk cId="1166061042" sldId="2147483650"/>
            <pc:sldLayoutMk cId="4154475173" sldId="2147483652"/>
          </pc:sldLayoutMkLst>
          <pc:spChg chg="del">
            <ac:chgData name="Thananchai Sataklang" userId="79348fc4-f8cf-4952-83f7-84d0738344bd" providerId="ADAL" clId="{CC8907A8-F9A5-5006-96DB-088021EB7852}" dt="2026-09-23T08:37:33.536" v="237" actId="478"/>
            <ac:spMkLst>
              <pc:docMk/>
              <pc:sldMasterMk cId="1166061042" sldId="2147483650"/>
              <pc:sldLayoutMk cId="4154475173" sldId="2147483652"/>
              <ac:spMk id="4" creationId="{6233885D-4DD8-99E0-6B68-2F75188C4360}"/>
            </ac:spMkLst>
          </pc:spChg>
          <pc:spChg chg="del">
            <ac:chgData name="Thananchai Sataklang" userId="79348fc4-f8cf-4952-83f7-84d0738344bd" providerId="ADAL" clId="{CC8907A8-F9A5-5006-96DB-088021EB7852}" dt="2026-09-23T08:37:33.536" v="237" actId="478"/>
            <ac:spMkLst>
              <pc:docMk/>
              <pc:sldMasterMk cId="1166061042" sldId="2147483650"/>
              <pc:sldLayoutMk cId="4154475173" sldId="2147483652"/>
              <ac:spMk id="5" creationId="{DC225534-E25D-4AB4-84DD-1582D186C081}"/>
            </ac:spMkLst>
          </pc:spChg>
          <pc:spChg chg="del">
            <ac:chgData name="Thananchai Sataklang" userId="79348fc4-f8cf-4952-83f7-84d0738344bd" providerId="ADAL" clId="{CC8907A8-F9A5-5006-96DB-088021EB7852}" dt="2026-09-23T08:37:33.536" v="237" actId="478"/>
            <ac:spMkLst>
              <pc:docMk/>
              <pc:sldMasterMk cId="1166061042" sldId="2147483650"/>
              <pc:sldLayoutMk cId="4154475173" sldId="2147483652"/>
              <ac:spMk id="6" creationId="{44433267-D440-5439-8CCA-511E9ABA9922}"/>
            </ac:spMkLst>
          </pc:spChg>
          <pc:picChg chg="add">
            <ac:chgData name="Thananchai Sataklang" userId="79348fc4-f8cf-4952-83f7-84d0738344bd" providerId="ADAL" clId="{CC8907A8-F9A5-5006-96DB-088021EB7852}" dt="2026-09-23T08:36:25.269" v="223" actId="22"/>
            <ac:picMkLst>
              <pc:docMk/>
              <pc:sldMasterMk cId="1166061042" sldId="2147483650"/>
              <pc:sldLayoutMk cId="4154475173" sldId="2147483652"/>
              <ac:picMk id="8" creationId="{D04AB9F0-B87E-3F10-099D-304310384A49}"/>
            </ac:picMkLst>
          </pc:picChg>
        </pc:sldLayoutChg>
        <pc:sldLayoutChg chg="addSp delSp new mod replId">
          <pc:chgData name="Thananchai Sataklang" userId="79348fc4-f8cf-4952-83f7-84d0738344bd" providerId="ADAL" clId="{CC8907A8-F9A5-5006-96DB-088021EB7852}" dt="2026-09-23T08:37:37.239" v="238" actId="478"/>
          <pc:sldLayoutMkLst>
            <pc:docMk/>
            <pc:sldMasterMk cId="1166061042" sldId="2147483650"/>
            <pc:sldLayoutMk cId="1894734519" sldId="2147483653"/>
          </pc:sldLayoutMkLst>
          <pc:spChg chg="del">
            <ac:chgData name="Thananchai Sataklang" userId="79348fc4-f8cf-4952-83f7-84d0738344bd" providerId="ADAL" clId="{CC8907A8-F9A5-5006-96DB-088021EB7852}" dt="2026-09-23T08:37:37.239" v="238" actId="478"/>
            <ac:spMkLst>
              <pc:docMk/>
              <pc:sldMasterMk cId="1166061042" sldId="2147483650"/>
              <pc:sldLayoutMk cId="1894734519" sldId="2147483653"/>
              <ac:spMk id="4" creationId="{ECAB6BEB-8543-45D0-D9D2-0B2B126C24B2}"/>
            </ac:spMkLst>
          </pc:spChg>
          <pc:spChg chg="del">
            <ac:chgData name="Thananchai Sataklang" userId="79348fc4-f8cf-4952-83f7-84d0738344bd" providerId="ADAL" clId="{CC8907A8-F9A5-5006-96DB-088021EB7852}" dt="2026-09-23T08:37:37.239" v="238" actId="478"/>
            <ac:spMkLst>
              <pc:docMk/>
              <pc:sldMasterMk cId="1166061042" sldId="2147483650"/>
              <pc:sldLayoutMk cId="1894734519" sldId="2147483653"/>
              <ac:spMk id="5" creationId="{C0D30769-653C-2860-1955-E8767981E3C4}"/>
            </ac:spMkLst>
          </pc:spChg>
          <pc:spChg chg="del">
            <ac:chgData name="Thananchai Sataklang" userId="79348fc4-f8cf-4952-83f7-84d0738344bd" providerId="ADAL" clId="{CC8907A8-F9A5-5006-96DB-088021EB7852}" dt="2026-09-23T08:37:37.239" v="238" actId="478"/>
            <ac:spMkLst>
              <pc:docMk/>
              <pc:sldMasterMk cId="1166061042" sldId="2147483650"/>
              <pc:sldLayoutMk cId="1894734519" sldId="2147483653"/>
              <ac:spMk id="6" creationId="{08FB430E-9D42-B874-91F8-DED5B7F87644}"/>
            </ac:spMkLst>
          </pc:spChg>
          <pc:picChg chg="add">
            <ac:chgData name="Thananchai Sataklang" userId="79348fc4-f8cf-4952-83f7-84d0738344bd" providerId="ADAL" clId="{CC8907A8-F9A5-5006-96DB-088021EB7852}" dt="2026-09-23T08:36:26.256" v="224" actId="22"/>
            <ac:picMkLst>
              <pc:docMk/>
              <pc:sldMasterMk cId="1166061042" sldId="2147483650"/>
              <pc:sldLayoutMk cId="1894734519" sldId="2147483653"/>
              <ac:picMk id="8" creationId="{30E6B88C-646E-B40E-0669-1B4670C16EC3}"/>
            </ac:picMkLst>
          </pc:picChg>
        </pc:sldLayoutChg>
        <pc:sldLayoutChg chg="addSp new mod replId">
          <pc:chgData name="Thananchai Sataklang" userId="79348fc4-f8cf-4952-83f7-84d0738344bd" providerId="ADAL" clId="{CC8907A8-F9A5-5006-96DB-088021EB7852}" dt="2026-09-23T08:36:29.173" v="225" actId="22"/>
          <pc:sldLayoutMkLst>
            <pc:docMk/>
            <pc:sldMasterMk cId="1166061042" sldId="2147483650"/>
            <pc:sldLayoutMk cId="30259292" sldId="2147483654"/>
          </pc:sldLayoutMkLst>
          <pc:picChg chg="add">
            <ac:chgData name="Thananchai Sataklang" userId="79348fc4-f8cf-4952-83f7-84d0738344bd" providerId="ADAL" clId="{CC8907A8-F9A5-5006-96DB-088021EB7852}" dt="2026-09-23T08:36:29.173" v="225" actId="22"/>
            <ac:picMkLst>
              <pc:docMk/>
              <pc:sldMasterMk cId="1166061042" sldId="2147483650"/>
              <pc:sldLayoutMk cId="30259292" sldId="2147483654"/>
              <ac:picMk id="9" creationId="{728EA857-5634-79AC-60F7-32E477C12B3D}"/>
            </ac:picMkLst>
          </pc:picChg>
        </pc:sldLayoutChg>
        <pc:sldLayoutChg chg="new replId">
          <pc:chgData name="Thananchai Sataklang" userId="79348fc4-f8cf-4952-83f7-84d0738344bd" providerId="ADAL" clId="{CC8907A8-F9A5-5006-96DB-088021EB7852}" dt="2026-09-23T08:36:14.984" v="220" actId="6938"/>
          <pc:sldLayoutMkLst>
            <pc:docMk/>
            <pc:sldMasterMk cId="1166061042" sldId="2147483650"/>
            <pc:sldLayoutMk cId="2349769175" sldId="2147483655"/>
          </pc:sldLayoutMkLst>
        </pc:sldLayoutChg>
        <pc:sldLayoutChg chg="new replId">
          <pc:chgData name="Thananchai Sataklang" userId="79348fc4-f8cf-4952-83f7-84d0738344bd" providerId="ADAL" clId="{CC8907A8-F9A5-5006-96DB-088021EB7852}" dt="2026-09-23T08:36:14.984" v="220" actId="6938"/>
          <pc:sldLayoutMkLst>
            <pc:docMk/>
            <pc:sldMasterMk cId="1166061042" sldId="2147483650"/>
            <pc:sldLayoutMk cId="3594523758" sldId="2147483656"/>
          </pc:sldLayoutMkLst>
        </pc:sldLayoutChg>
        <pc:sldLayoutChg chg="new replId">
          <pc:chgData name="Thananchai Sataklang" userId="79348fc4-f8cf-4952-83f7-84d0738344bd" providerId="ADAL" clId="{CC8907A8-F9A5-5006-96DB-088021EB7852}" dt="2026-09-23T08:36:14.984" v="220" actId="6938"/>
          <pc:sldLayoutMkLst>
            <pc:docMk/>
            <pc:sldMasterMk cId="1166061042" sldId="2147483650"/>
            <pc:sldLayoutMk cId="41300695" sldId="2147483657"/>
          </pc:sldLayoutMkLst>
        </pc:sldLayoutChg>
        <pc:sldLayoutChg chg="new replId">
          <pc:chgData name="Thananchai Sataklang" userId="79348fc4-f8cf-4952-83f7-84d0738344bd" providerId="ADAL" clId="{CC8907A8-F9A5-5006-96DB-088021EB7852}" dt="2026-09-23T08:36:14.984" v="220" actId="6938"/>
          <pc:sldLayoutMkLst>
            <pc:docMk/>
            <pc:sldMasterMk cId="1166061042" sldId="2147483650"/>
            <pc:sldLayoutMk cId="1885917771" sldId="2147483658"/>
          </pc:sldLayoutMkLst>
        </pc:sldLayoutChg>
        <pc:sldLayoutChg chg="new replId">
          <pc:chgData name="Thananchai Sataklang" userId="79348fc4-f8cf-4952-83f7-84d0738344bd" providerId="ADAL" clId="{CC8907A8-F9A5-5006-96DB-088021EB7852}" dt="2026-09-23T08:36:14.984" v="220" actId="6938"/>
          <pc:sldLayoutMkLst>
            <pc:docMk/>
            <pc:sldMasterMk cId="1166061042" sldId="2147483650"/>
            <pc:sldLayoutMk cId="4026805947" sldId="2147483659"/>
          </pc:sldLayoutMkLst>
        </pc:sldLayoutChg>
        <pc:sldLayoutChg chg="new replId">
          <pc:chgData name="Thananchai Sataklang" userId="79348fc4-f8cf-4952-83f7-84d0738344bd" providerId="ADAL" clId="{CC8907A8-F9A5-5006-96DB-088021EB7852}" dt="2026-09-23T08:36:14.984" v="220" actId="6938"/>
          <pc:sldLayoutMkLst>
            <pc:docMk/>
            <pc:sldMasterMk cId="1166061042" sldId="2147483650"/>
            <pc:sldLayoutMk cId="568831141" sldId="2147483660"/>
          </pc:sldLayoutMkLst>
        </pc:sldLayoutChg>
        <pc:sldLayoutChg chg="new replId">
          <pc:chgData name="Thananchai Sataklang" userId="79348fc4-f8cf-4952-83f7-84d0738344bd" providerId="ADAL" clId="{CC8907A8-F9A5-5006-96DB-088021EB7852}" dt="2026-09-23T08:36:14.984" v="220" actId="6938"/>
          <pc:sldLayoutMkLst>
            <pc:docMk/>
            <pc:sldMasterMk cId="1166061042" sldId="2147483650"/>
            <pc:sldLayoutMk cId="2660521564" sldId="214748366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เวลา 0:30. แนะนำชื่อและผลงาน บอกให้ชัดว่านวัตกรรมช่วยใครและให้คุณค่าอะไร จากนั้นเชื่อมเข้าสู่ปัญหาของลูกค้า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เวลา 0:50. อธิบายลูกค้าและปัญหาโดยใช้หลักฐานหนึ่งหรือสองตัวเลข ระบุวิธีแก้เดิมและข้อจำกัดที่ยังเหลือ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เวลา 1:20. ใช้ภาพหรือสาธิตสั้น ๆ อธิบายวิธีทำงาน จุดแตกต่างจากทางเลือกเดิม และหลักฐานความพร้อมของผลงาน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เวลา 1:10. พูดถึงลูกค้ากลุ่มแรก ขนาดตลาดและแหล่งข้อมูล หลักฐานการตอบรับ รูปแบบรายได้ และวิธีขยายผล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เวลา 1:10. สรุปผลกระทบที่วัดได้ แผนและงบประมาณ ทีมที่รับผิดชอบ แล้วจบด้วยคำขอที่ชัดเจน รวมเวลาเล่าเรื่องทั้งชุดไม่เกิน 5 นาที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BC385-40D5-F8C8-7E63-15D9887E3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6DC693-FD7C-70AB-9F2E-6CEB10DCE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18E004E-84FE-7272-C185-CF77202965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96000" y="198739"/>
            <a:ext cx="5920636" cy="71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068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A440F-5DEC-0BF0-9207-74A332B19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8C0282-2092-2FBE-B71F-215B6D6BC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04AB9F0-B87E-3F10-099D-304310384A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5200" y="198739"/>
            <a:ext cx="4701436" cy="56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475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DFC8-63E3-07AB-DB4A-C6EAF45AE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73416-CD7A-F218-4029-999EEA71C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0E6B88C-646E-B40E-0669-1B4670C16E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5200" y="198739"/>
            <a:ext cx="4701436" cy="56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734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4227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sv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4FCE0E-FB28-1371-4C3B-4171210B8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561" y="198739"/>
            <a:ext cx="6263244" cy="568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16ADD0-8172-5943-647B-7F98849F5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179" y="1104406"/>
            <a:ext cx="11273642" cy="51050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5947ADC-1F11-458D-1FE6-1117FA5D17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15200" y="198739"/>
            <a:ext cx="4701436" cy="568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61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TH Sarabun New" panose="020B0500040200020003" pitchFamily="34" charset="-34"/>
          <a:ea typeface="+mj-ea"/>
          <a:cs typeface="TH Sarabun New" panose="020B0500040200020003" pitchFamily="34" charset="-34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H Sarabun New" panose="020B0500040200020003" pitchFamily="34" charset="-34"/>
          <a:ea typeface="+mn-ea"/>
          <a:cs typeface="TH Sarabun New" panose="020B0500040200020003" pitchFamily="34" charset="-34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H Sarabun New" panose="020B0500040200020003" pitchFamily="34" charset="-34"/>
          <a:ea typeface="+mn-ea"/>
          <a:cs typeface="TH Sarabun New" panose="020B0500040200020003" pitchFamily="34" charset="-34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H Sarabun New" panose="020B0500040200020003" pitchFamily="34" charset="-34"/>
          <a:ea typeface="+mn-ea"/>
          <a:cs typeface="TH Sarabun New" panose="020B0500040200020003" pitchFamily="34" charset="-34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H Sarabun New" panose="020B0500040200020003" pitchFamily="34" charset="-34"/>
          <a:ea typeface="+mn-ea"/>
          <a:cs typeface="TH Sarabun New" panose="020B0500040200020003" pitchFamily="34" charset="-34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H Sarabun New" panose="020B0500040200020003" pitchFamily="34" charset="-34"/>
          <a:ea typeface="+mn-ea"/>
          <a:cs typeface="TH Sarabun New" panose="020B0500040200020003" pitchFamily="34" charset="-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1B13168-AD80-449F-8D5C-D2DC9E571EA6}"/>
              </a:ext>
            </a:extLst>
          </p:cNvPr>
          <p:cNvSpPr>
            <a:spLocks noGrp="1"/>
          </p:cNvSpPr>
          <p:nvPr/>
        </p:nvSpPr>
        <p:spPr>
          <a:xfrm>
            <a:off x="457200" y="1781175"/>
            <a:ext cx="6953250" cy="857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4050" b="1">
                <a:solidFill>
                  <a:srgbClr val="20105B"/>
                </a:solidFill>
                <a:latin typeface="Noto Sans Thai"/>
                <a:ea typeface="Noto Sans Thai"/>
                <a:cs typeface="Noto Sans Thai"/>
              </a:defRPr>
            </a:pPr>
            <a:r>
              <a:rPr sz="4800" b="1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</a:t>
            </a:r>
            <a:r>
              <a:rPr sz="4800" b="1" dirty="0" err="1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ชื่อผลงานนวัตกรรม</a:t>
            </a:r>
            <a:r>
              <a:rPr sz="4800" b="1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]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D424D02-6DB1-470E-A24E-EEF169007A5B}"/>
              </a:ext>
            </a:extLst>
          </p:cNvPr>
          <p:cNvSpPr>
            <a:spLocks noGrp="1"/>
          </p:cNvSpPr>
          <p:nvPr/>
        </p:nvSpPr>
        <p:spPr>
          <a:xfrm>
            <a:off x="495300" y="3295259"/>
            <a:ext cx="5191516" cy="990991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80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400" b="0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[ชื่อผู้ประกอบการ / ทีม]</a:t>
            </a:r>
          </a:p>
          <a:p>
            <a:pPr algn="l">
              <a:defRPr sz="180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400" b="0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[สาขา </a:t>
            </a:r>
            <a:r>
              <a:rPr lang="en-US" sz="2400" b="0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Gastronomy / Craft / Creative Tourism]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75EB836-05CD-421D-A21C-5AFE007C623E}"/>
              </a:ext>
            </a:extLst>
          </p:cNvPr>
          <p:cNvSpPr>
            <a:spLocks noGrp="1"/>
          </p:cNvSpPr>
          <p:nvPr/>
        </p:nvSpPr>
        <p:spPr>
          <a:xfrm>
            <a:off x="7810500" y="1276350"/>
            <a:ext cx="3810000" cy="4995510"/>
          </a:xfrm>
          <a:prstGeom prst="roundRect">
            <a:avLst>
              <a:gd name="adj" fmla="val 4916"/>
            </a:avLst>
          </a:prstGeom>
          <a:solidFill>
            <a:srgbClr val="2C2A4A">
              <a:alpha val="7965"/>
            </a:srgbClr>
          </a:solidFill>
          <a:ln w="14288">
            <a:solidFill>
              <a:srgbClr val="D9CFE4"/>
            </a:solidFill>
          </a:ln>
        </p:spPr>
        <p:txBody>
          <a:bodyPr anchor="ctr"/>
          <a:lstStyle/>
          <a:p>
            <a:pPr algn="ctr"/>
            <a:r>
              <a:rPr lang="th-TH" sz="2400" b="1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วางภาพผลิตภัณฑ์ / บริการ / </a:t>
            </a:r>
            <a:br>
              <a:rPr lang="th-TH" sz="2400" b="1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</a:br>
            <a:r>
              <a:rPr lang="th-TH" sz="2400" b="1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ภาพใช้งานจริง</a:t>
            </a:r>
          </a:p>
          <a:p>
            <a:pPr algn="ctr"/>
            <a:endParaRPr lang="th-TH" sz="2400" b="1" dirty="0">
              <a:solidFill>
                <a:srgbClr val="000000"/>
              </a:solidFill>
              <a:latin typeface="TH Sarabun New" panose="020B0500040200020003" pitchFamily="34" charset="-34"/>
              <a:ea typeface="Noto Sans Thai"/>
              <a:cs typeface="TH Sarabun New" panose="020B0500040200020003" pitchFamily="34" charset="-34"/>
            </a:endParaRPr>
          </a:p>
          <a:p>
            <a:pPr algn="ctr"/>
            <a:r>
              <a:rPr lang="th-TH" sz="2400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[ภาพหลักที่ทำให้กรรมการเข้าใจผลงานทันที]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1431EA-C9AC-47F1-BE91-C2C92567EEAF}"/>
              </a:ext>
            </a:extLst>
          </p:cNvPr>
          <p:cNvSpPr>
            <a:spLocks noGrp="1"/>
          </p:cNvSpPr>
          <p:nvPr/>
        </p:nvSpPr>
        <p:spPr>
          <a:xfrm>
            <a:off x="8115300" y="2009775"/>
            <a:ext cx="3200400" cy="628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defRPr sz="1950" b="1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endParaRPr lang="th-TH" sz="2400" b="1" dirty="0">
              <a:solidFill>
                <a:srgbClr val="000000"/>
              </a:solidFill>
              <a:latin typeface="TH Sarabun New" panose="020B0500040200020003" pitchFamily="34" charset="-34"/>
              <a:ea typeface="Noto Sans Thai"/>
              <a:cs typeface="TH Sarabun New" panose="020B0500040200020003" pitchFamily="34" charset="-3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864C91-617E-4EAF-BCEB-B3EC5408E835}"/>
              </a:ext>
            </a:extLst>
          </p:cNvPr>
          <p:cNvSpPr>
            <a:spLocks noGrp="1"/>
          </p:cNvSpPr>
          <p:nvPr/>
        </p:nvSpPr>
        <p:spPr>
          <a:xfrm>
            <a:off x="495300" y="4505325"/>
            <a:ext cx="6800850" cy="19050"/>
          </a:xfrm>
          <a:prstGeom prst="rect">
            <a:avLst/>
          </a:prstGeom>
          <a:solidFill>
            <a:srgbClr val="D9CFE4"/>
          </a:solidFill>
          <a:ln w="0">
            <a:noFill/>
          </a:ln>
        </p:spPr>
        <p:txBody>
          <a:bodyPr/>
          <a:lstStyle/>
          <a:p>
            <a:endParaRPr lang="en-TH" sz="2400">
              <a:solidFill>
                <a:srgbClr val="00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C2D6B76-F384-4F38-9060-8E58666C9B50}"/>
              </a:ext>
            </a:extLst>
          </p:cNvPr>
          <p:cNvSpPr>
            <a:spLocks noGrp="1"/>
          </p:cNvSpPr>
          <p:nvPr/>
        </p:nvSpPr>
        <p:spPr>
          <a:xfrm>
            <a:off x="495300" y="4648200"/>
            <a:ext cx="6667500" cy="1276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50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400" b="0" dirty="0">
                <a:solidFill>
                  <a:srgbClr val="00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ผู้เสนอ: [ชื่อ-นามสกุล]  |  [ตำแหน่ง]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4E5D7D6F-FF54-CDDA-A18E-402014024B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873" y="230140"/>
            <a:ext cx="1904450" cy="724968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B2FD90BE-3E36-B2EB-960A-850F0AF96EBB}"/>
              </a:ext>
            </a:extLst>
          </p:cNvPr>
          <p:cNvSpPr>
            <a:spLocks noGrp="1"/>
          </p:cNvSpPr>
          <p:nvPr/>
        </p:nvSpPr>
        <p:spPr>
          <a:xfrm>
            <a:off x="155034" y="6258029"/>
            <a:ext cx="68675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800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en-US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*</a:t>
            </a:r>
            <a:r>
              <a:rPr lang="th-TH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การจัดวาง และรูปแบบ สามารถปรับได้ตามความเหมาะสมของโครงการ</a:t>
            </a:r>
          </a:p>
        </p:txBody>
      </p:sp>
    </p:spTree>
    <p:extLst>
      <p:ext uri="{BB962C8B-B14F-4D97-AF65-F5344CB8AC3E}">
        <p14:creationId xmlns:p14="http://schemas.microsoft.com/office/powerpoint/2010/main" val="831279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609E12E-4633-47FF-B927-2F2E536FD20F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69151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000" b="1">
                <a:solidFill>
                  <a:srgbClr val="20105B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3200" b="1" dirty="0">
                <a:solidFill>
                  <a:srgbClr val="20105B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ปัญหาของลูกค้าและโอกาสในตลาด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A96271-1490-4C3E-90E1-D11463E22950}"/>
              </a:ext>
            </a:extLst>
          </p:cNvPr>
          <p:cNvSpPr>
            <a:spLocks noGrp="1"/>
          </p:cNvSpPr>
          <p:nvPr/>
        </p:nvSpPr>
        <p:spPr>
          <a:xfrm>
            <a:off x="400050" y="895350"/>
            <a:ext cx="11372850" cy="28575"/>
          </a:xfrm>
          <a:prstGeom prst="rect">
            <a:avLst/>
          </a:prstGeom>
          <a:solidFill>
            <a:srgbClr val="762887"/>
          </a:solidFill>
          <a:ln w="0">
            <a:noFill/>
          </a:ln>
        </p:spPr>
        <p:txBody>
          <a:bodyPr/>
          <a:lstStyle/>
          <a:p>
            <a:endParaRPr lang="en-TH" sz="24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57AD68D-3AF2-498C-8C1E-D507A756038C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5381625" cy="1714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 sz="24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E6AB5E-AED1-4EDD-823E-0BDD509E292F}"/>
              </a:ext>
            </a:extLst>
          </p:cNvPr>
          <p:cNvSpPr>
            <a:spLocks noGrp="1"/>
          </p:cNvSpPr>
          <p:nvPr/>
        </p:nvSpPr>
        <p:spPr>
          <a:xfrm>
            <a:off x="571500" y="1238250"/>
            <a:ext cx="5038725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400" b="1" dirty="0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ปัญหาหลัก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FD9040D-99E7-42B6-A2F0-7679BE3B24A7}"/>
              </a:ext>
            </a:extLst>
          </p:cNvPr>
          <p:cNvSpPr>
            <a:spLocks noGrp="1"/>
          </p:cNvSpPr>
          <p:nvPr/>
        </p:nvSpPr>
        <p:spPr>
          <a:xfrm>
            <a:off x="571500" y="1590675"/>
            <a:ext cx="5038725" cy="1181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000" b="0" dirty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[อธิบายปัญหาที่ลูกค้าพบให้เห็นภาพ ชัดเจนใน 1–2 ประโยค]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9016F2B0-37E7-445F-905F-77B52B48D5E5}"/>
              </a:ext>
            </a:extLst>
          </p:cNvPr>
          <p:cNvSpPr>
            <a:spLocks noGrp="1"/>
          </p:cNvSpPr>
          <p:nvPr/>
        </p:nvSpPr>
        <p:spPr>
          <a:xfrm>
            <a:off x="400050" y="3038475"/>
            <a:ext cx="5381625" cy="1495425"/>
          </a:xfrm>
          <a:prstGeom prst="roundRect">
            <a:avLst>
              <a:gd name="adj" fmla="val 5096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 sz="24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9F21571-D45E-48AB-A0A3-3790B8E44DEF}"/>
              </a:ext>
            </a:extLst>
          </p:cNvPr>
          <p:cNvSpPr>
            <a:spLocks noGrp="1"/>
          </p:cNvSpPr>
          <p:nvPr/>
        </p:nvSpPr>
        <p:spPr>
          <a:xfrm>
            <a:off x="571500" y="3133725"/>
            <a:ext cx="5038725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หลักฐานของปัญหา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2CE85E4-9B6D-4B93-BF2D-77CD60A3CD88}"/>
              </a:ext>
            </a:extLst>
          </p:cNvPr>
          <p:cNvSpPr>
            <a:spLocks noGrp="1"/>
          </p:cNvSpPr>
          <p:nvPr/>
        </p:nvSpPr>
        <p:spPr>
          <a:xfrm>
            <a:off x="571500" y="3486150"/>
            <a:ext cx="5038725" cy="962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[ข้อมูลสำรวจ / สัมภาษณ์ / ยอดขาย / ต้นทุน / เวลาที่สูญเสีย พร้อมตัวเลขและแหล่งที่มา]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4B686286-D4CB-40E8-B4FF-B411CCDC5DBE}"/>
              </a:ext>
            </a:extLst>
          </p:cNvPr>
          <p:cNvSpPr>
            <a:spLocks noGrp="1"/>
          </p:cNvSpPr>
          <p:nvPr/>
        </p:nvSpPr>
        <p:spPr>
          <a:xfrm>
            <a:off x="6019800" y="1143000"/>
            <a:ext cx="57531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 sz="24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42C1EE3-7FFE-4E41-ADED-AF5B05FD4B88}"/>
              </a:ext>
            </a:extLst>
          </p:cNvPr>
          <p:cNvSpPr>
            <a:spLocks noGrp="1"/>
          </p:cNvSpPr>
          <p:nvPr/>
        </p:nvSpPr>
        <p:spPr>
          <a:xfrm>
            <a:off x="6191250" y="1238250"/>
            <a:ext cx="54102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ลูกค้าเป้าหมาย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F2FC4D9-9AC2-49E6-B973-370CD7C5D0CA}"/>
              </a:ext>
            </a:extLst>
          </p:cNvPr>
          <p:cNvSpPr>
            <a:spLocks noGrp="1"/>
          </p:cNvSpPr>
          <p:nvPr/>
        </p:nvSpPr>
        <p:spPr>
          <a:xfrm>
            <a:off x="6191250" y="1590675"/>
            <a:ext cx="5410200" cy="895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000" b="0" dirty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[ใครเป็นผู้ใช้ ใครเป็นผู้จ่าย และพบลูกค้ากลุ่มนี้ที่ใด]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8EC0A1CA-DDD3-499D-B417-01431EECD70B}"/>
              </a:ext>
            </a:extLst>
          </p:cNvPr>
          <p:cNvSpPr>
            <a:spLocks noGrp="1"/>
          </p:cNvSpPr>
          <p:nvPr/>
        </p:nvSpPr>
        <p:spPr>
          <a:xfrm>
            <a:off x="6019800" y="2733675"/>
            <a:ext cx="5753100" cy="1162050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 sz="24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0FA7BD-FB75-4E19-B794-FAA50573FE38}"/>
              </a:ext>
            </a:extLst>
          </p:cNvPr>
          <p:cNvSpPr>
            <a:spLocks noGrp="1"/>
          </p:cNvSpPr>
          <p:nvPr/>
        </p:nvSpPr>
        <p:spPr>
          <a:xfrm>
            <a:off x="6191250" y="2828925"/>
            <a:ext cx="54102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ทางเลือกที่ลูกค้าใช้อยู่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F31595-6FFA-49F7-972C-F2283290026B}"/>
              </a:ext>
            </a:extLst>
          </p:cNvPr>
          <p:cNvSpPr>
            <a:spLocks noGrp="1"/>
          </p:cNvSpPr>
          <p:nvPr/>
        </p:nvSpPr>
        <p:spPr>
          <a:xfrm>
            <a:off x="6191250" y="3181350"/>
            <a:ext cx="54102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[ปัจจุบันแก้ปัญหาอย่างไร และยังติดข้อจำกัดอะไร]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1873B414-7A53-4782-854B-809C4949D390}"/>
              </a:ext>
            </a:extLst>
          </p:cNvPr>
          <p:cNvSpPr>
            <a:spLocks noGrp="1"/>
          </p:cNvSpPr>
          <p:nvPr/>
        </p:nvSpPr>
        <p:spPr>
          <a:xfrm>
            <a:off x="6019800" y="4057650"/>
            <a:ext cx="5753100" cy="104775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 sz="24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9329D9-3ABB-4020-B27C-21EA51B822F4}"/>
              </a:ext>
            </a:extLst>
          </p:cNvPr>
          <p:cNvSpPr>
            <a:spLocks noGrp="1"/>
          </p:cNvSpPr>
          <p:nvPr/>
        </p:nvSpPr>
        <p:spPr>
          <a:xfrm>
            <a:off x="6191250" y="4152900"/>
            <a:ext cx="54102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โอกาสที่เกิดขึ้น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8095C24-8E6E-440F-AA40-25C8E3CE7EFB}"/>
              </a:ext>
            </a:extLst>
          </p:cNvPr>
          <p:cNvSpPr>
            <a:spLocks noGrp="1"/>
          </p:cNvSpPr>
          <p:nvPr/>
        </p:nvSpPr>
        <p:spPr>
          <a:xfrm>
            <a:off x="6191250" y="4505325"/>
            <a:ext cx="541020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[เหตุใดจึงเป็นเวลาที่เหมาะสมในการพัฒนานวัตกรรมนี้]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C4101B-E1BC-44F1-BB8C-46DFE98E7B2D}"/>
              </a:ext>
            </a:extLst>
          </p:cNvPr>
          <p:cNvSpPr>
            <a:spLocks noGrp="1"/>
          </p:cNvSpPr>
          <p:nvPr/>
        </p:nvSpPr>
        <p:spPr>
          <a:xfrm>
            <a:off x="428625" y="5134079"/>
            <a:ext cx="11144250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800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000" b="1" dirty="0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ประเด็นที่ควรตอบ: ปัญหานี้สำคัญกับลูกค้ากลุ่มใด และมีหลักฐานอะไรยืนยัน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774754-C5E4-3939-36A6-6B99F42F0C18}"/>
              </a:ext>
            </a:extLst>
          </p:cNvPr>
          <p:cNvSpPr>
            <a:spLocks noGrp="1"/>
          </p:cNvSpPr>
          <p:nvPr/>
        </p:nvSpPr>
        <p:spPr>
          <a:xfrm>
            <a:off x="155034" y="6258029"/>
            <a:ext cx="68675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800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en-US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*</a:t>
            </a:r>
            <a:r>
              <a:rPr lang="th-TH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การจัดวาง และรูปแบบ สามารถปรับได้ตามความเหมาะสมของโครงการ</a:t>
            </a:r>
          </a:p>
        </p:txBody>
      </p:sp>
    </p:spTree>
    <p:extLst>
      <p:ext uri="{BB962C8B-B14F-4D97-AF65-F5344CB8AC3E}">
        <p14:creationId xmlns:p14="http://schemas.microsoft.com/office/powerpoint/2010/main" val="271272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D0AAE4-FA1A-4A8E-901A-7174DCBAEA92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69151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000" b="1">
                <a:solidFill>
                  <a:srgbClr val="20105B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3200" b="1" dirty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ความเป็นนวัตกรรม และความแตกต่าง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67FECC-0277-4B23-AD17-022E924A7C66}"/>
              </a:ext>
            </a:extLst>
          </p:cNvPr>
          <p:cNvSpPr>
            <a:spLocks noGrp="1"/>
          </p:cNvSpPr>
          <p:nvPr/>
        </p:nvSpPr>
        <p:spPr>
          <a:xfrm>
            <a:off x="400050" y="895350"/>
            <a:ext cx="11372850" cy="28575"/>
          </a:xfrm>
          <a:prstGeom prst="rect">
            <a:avLst/>
          </a:prstGeom>
          <a:solidFill>
            <a:srgbClr val="762887"/>
          </a:solidFill>
          <a:ln w="0">
            <a:noFill/>
          </a:ln>
        </p:spPr>
        <p:txBody>
          <a:bodyPr/>
          <a:lstStyle/>
          <a:p>
            <a:endParaRPr lang="en-TH" sz="28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5DBC1C7-1461-482F-BFC6-6353BEDF5D86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5286375" cy="3305175"/>
          </a:xfrm>
          <a:prstGeom prst="roundRect">
            <a:avLst>
              <a:gd name="adj" fmla="val 2305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 sz="28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6CA4F47-A052-41BC-8571-D5CD3AF2CAE9}"/>
              </a:ext>
            </a:extLst>
          </p:cNvPr>
          <p:cNvSpPr>
            <a:spLocks noGrp="1"/>
          </p:cNvSpPr>
          <p:nvPr/>
        </p:nvSpPr>
        <p:spPr>
          <a:xfrm>
            <a:off x="571500" y="1238250"/>
            <a:ext cx="4943475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400" b="1" dirty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ภาพผลงาน / สาธิตการใช้งาน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4F72B-3265-4E83-8090-5FBB3BF80B78}"/>
              </a:ext>
            </a:extLst>
          </p:cNvPr>
          <p:cNvSpPr>
            <a:spLocks noGrp="1"/>
          </p:cNvSpPr>
          <p:nvPr/>
        </p:nvSpPr>
        <p:spPr>
          <a:xfrm>
            <a:off x="571500" y="1590675"/>
            <a:ext cx="4943475" cy="27717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000" b="0" dirty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[ใส่ภาพต้นแบบ ภาพขั้นตอน หรือภาพก่อน–หลัง ที่ช่วยอธิบายการทำงาน]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559E095-113F-417E-9806-1ED8C506BFA8}"/>
              </a:ext>
            </a:extLst>
          </p:cNvPr>
          <p:cNvSpPr>
            <a:spLocks noGrp="1"/>
          </p:cNvSpPr>
          <p:nvPr/>
        </p:nvSpPr>
        <p:spPr>
          <a:xfrm>
            <a:off x="5924550" y="1143000"/>
            <a:ext cx="5848350" cy="1314450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 sz="28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2394B35-3F3E-4222-A6FB-369143189032}"/>
              </a:ext>
            </a:extLst>
          </p:cNvPr>
          <p:cNvSpPr>
            <a:spLocks noGrp="1"/>
          </p:cNvSpPr>
          <p:nvPr/>
        </p:nvSpPr>
        <p:spPr>
          <a:xfrm>
            <a:off x="6096000" y="1238250"/>
            <a:ext cx="5505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400" b="1" dirty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หลักการทำงาน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412151-CFD8-405D-9CE2-63566E2267ED}"/>
              </a:ext>
            </a:extLst>
          </p:cNvPr>
          <p:cNvSpPr>
            <a:spLocks noGrp="1"/>
          </p:cNvSpPr>
          <p:nvPr/>
        </p:nvSpPr>
        <p:spPr>
          <a:xfrm>
            <a:off x="6096000" y="1590675"/>
            <a:ext cx="5505450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[อธิบายวิธีทำงานด้วยภาษาที่ลูกค้าเข้าใจ พร้อมระบุเทคโนโลยีหลักที่จำเป็น]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482503D-4491-46A5-8D0D-771F1D267AE1}"/>
              </a:ext>
            </a:extLst>
          </p:cNvPr>
          <p:cNvSpPr>
            <a:spLocks noGrp="1"/>
          </p:cNvSpPr>
          <p:nvPr/>
        </p:nvSpPr>
        <p:spPr>
          <a:xfrm>
            <a:off x="5924550" y="2609850"/>
            <a:ext cx="5848350" cy="1162050"/>
          </a:xfrm>
          <a:prstGeom prst="roundRect">
            <a:avLst>
              <a:gd name="adj" fmla="val 6557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 sz="28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0BEA09-2BC1-4076-993C-112E1410BF5F}"/>
              </a:ext>
            </a:extLst>
          </p:cNvPr>
          <p:cNvSpPr>
            <a:spLocks noGrp="1"/>
          </p:cNvSpPr>
          <p:nvPr/>
        </p:nvSpPr>
        <p:spPr>
          <a:xfrm>
            <a:off x="6096000" y="2705100"/>
            <a:ext cx="5505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 dirty="0" err="1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คุณค่าที่ลูกค้าได้รับ</a:t>
            </a:r>
            <a:endParaRPr sz="2400" b="1" dirty="0">
              <a:latin typeface="TH Sarabun New" panose="020B0500040200020003" pitchFamily="34" charset="-34"/>
              <a:ea typeface="Noto Sans Thai"/>
              <a:cs typeface="TH Sarabun New" panose="020B0500040200020003" pitchFamily="34" charset="-3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9A2C6D-6B7A-455F-B256-1BB60491C647}"/>
              </a:ext>
            </a:extLst>
          </p:cNvPr>
          <p:cNvSpPr>
            <a:spLocks noGrp="1"/>
          </p:cNvSpPr>
          <p:nvPr/>
        </p:nvSpPr>
        <p:spPr>
          <a:xfrm>
            <a:off x="6096000" y="3057525"/>
            <a:ext cx="550545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[ระบุผลที่เปลี่ยนแปลงได้ เช่น ลดเวลา ลดต้นทุน เพิ่มรายได้ หรือยกระดับประสบการณ์]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2CA1264-735C-4F88-A908-FB94F94F3CC3}"/>
              </a:ext>
            </a:extLst>
          </p:cNvPr>
          <p:cNvSpPr>
            <a:spLocks noGrp="1"/>
          </p:cNvSpPr>
          <p:nvPr/>
        </p:nvSpPr>
        <p:spPr>
          <a:xfrm>
            <a:off x="504825" y="4657724"/>
            <a:ext cx="2286000" cy="42278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ทางเลือกเดิม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BD1FA70-E4B6-4434-A2C3-9595F3A5D89D}"/>
              </a:ext>
            </a:extLst>
          </p:cNvPr>
          <p:cNvSpPr>
            <a:spLocks noGrp="1"/>
          </p:cNvSpPr>
          <p:nvPr/>
        </p:nvSpPr>
        <p:spPr>
          <a:xfrm>
            <a:off x="504825" y="4981575"/>
            <a:ext cx="2286000" cy="5048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0">
                <a:solidFill>
                  <a:srgbClr val="251644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000" b="0" dirty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[ข้อจำกัดสำคัญ]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AEE0E4-8C18-4BEF-A97B-5310DE666ABF}"/>
              </a:ext>
            </a:extLst>
          </p:cNvPr>
          <p:cNvSpPr>
            <a:spLocks noGrp="1"/>
          </p:cNvSpPr>
          <p:nvPr/>
        </p:nvSpPr>
        <p:spPr>
          <a:xfrm>
            <a:off x="3409950" y="4657724"/>
            <a:ext cx="2286000" cy="422787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650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ผลงานของเรา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66F70FF-F82D-49BD-96D6-9912104F0499}"/>
              </a:ext>
            </a:extLst>
          </p:cNvPr>
          <p:cNvSpPr>
            <a:spLocks noGrp="1"/>
          </p:cNvSpPr>
          <p:nvPr/>
        </p:nvSpPr>
        <p:spPr>
          <a:xfrm>
            <a:off x="3409950" y="4981575"/>
            <a:ext cx="2286000" cy="5048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0">
                <a:solidFill>
                  <a:srgbClr val="251644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[ความแตกต่างที่พิสูจน์ได้]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D890BC0C-BE11-4244-BE90-3CDF48C11153}"/>
              </a:ext>
            </a:extLst>
          </p:cNvPr>
          <p:cNvSpPr>
            <a:spLocks noGrp="1"/>
          </p:cNvSpPr>
          <p:nvPr/>
        </p:nvSpPr>
        <p:spPr>
          <a:xfrm>
            <a:off x="5924550" y="3943350"/>
            <a:ext cx="584835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 sz="280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DDA9F4D-22E8-4164-84E2-14BBC44A3881}"/>
              </a:ext>
            </a:extLst>
          </p:cNvPr>
          <p:cNvSpPr>
            <a:spLocks noGrp="1"/>
          </p:cNvSpPr>
          <p:nvPr/>
        </p:nvSpPr>
        <p:spPr>
          <a:xfrm>
            <a:off x="6096000" y="4038600"/>
            <a:ext cx="5505450" cy="4095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ความพร้อมของนวัตกรรม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3E120B-E315-4230-8068-2ED89DE2A453}"/>
              </a:ext>
            </a:extLst>
          </p:cNvPr>
          <p:cNvSpPr>
            <a:spLocks noGrp="1"/>
          </p:cNvSpPr>
          <p:nvPr/>
        </p:nvSpPr>
        <p:spPr>
          <a:xfrm>
            <a:off x="6096000" y="4391025"/>
            <a:ext cx="5505450" cy="819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[ระดับความพร้อม / ผลทดสอบ / ลูกค้าที่ทดลองใช้ / สิทธิบัตรหรือทรัพย์สินทางปัญญา ถ้ามี]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111F4F9-F784-4D81-8BCF-4B870708DDC8}"/>
              </a:ext>
            </a:extLst>
          </p:cNvPr>
          <p:cNvSpPr>
            <a:spLocks noGrp="1"/>
          </p:cNvSpPr>
          <p:nvPr/>
        </p:nvSpPr>
        <p:spPr>
          <a:xfrm>
            <a:off x="457200" y="5781675"/>
            <a:ext cx="10668000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000" b="1" dirty="0"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แสดงตัวอย่างหรือสาธิตสั้น ๆ เฉพาะจุดที่ทำให้เห็นความแตกต่าง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F5FA499-1216-898D-0C7E-145A3FEE19AE}"/>
              </a:ext>
            </a:extLst>
          </p:cNvPr>
          <p:cNvSpPr>
            <a:spLocks noGrp="1"/>
          </p:cNvSpPr>
          <p:nvPr/>
        </p:nvSpPr>
        <p:spPr>
          <a:xfrm>
            <a:off x="155034" y="6258029"/>
            <a:ext cx="68675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800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en-US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*</a:t>
            </a:r>
            <a:r>
              <a:rPr lang="th-TH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การจัดวาง และรูปแบบ สามารถปรับได้ตามความเหมาะสมของโครงการ</a:t>
            </a:r>
          </a:p>
        </p:txBody>
      </p:sp>
    </p:spTree>
    <p:extLst>
      <p:ext uri="{BB962C8B-B14F-4D97-AF65-F5344CB8AC3E}">
        <p14:creationId xmlns:p14="http://schemas.microsoft.com/office/powerpoint/2010/main" val="295425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D5142A-357A-43D0-AF5A-851FF750A846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69151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3000" b="1">
                <a:solidFill>
                  <a:srgbClr val="20105B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3200" b="1" dirty="0">
                <a:solidFill>
                  <a:srgbClr val="20105B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กลุ่มลูกค้าเป้าหมาย และแนวทางการขยายผล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4BD838-B820-4C3E-B0A4-DB2F266015AE}"/>
              </a:ext>
            </a:extLst>
          </p:cNvPr>
          <p:cNvSpPr>
            <a:spLocks noGrp="1"/>
          </p:cNvSpPr>
          <p:nvPr/>
        </p:nvSpPr>
        <p:spPr>
          <a:xfrm>
            <a:off x="400050" y="895350"/>
            <a:ext cx="11372850" cy="28575"/>
          </a:xfrm>
          <a:prstGeom prst="rect">
            <a:avLst/>
          </a:prstGeom>
          <a:solidFill>
            <a:srgbClr val="762887"/>
          </a:solidFill>
          <a:ln w="0">
            <a:noFill/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F271505D-1625-4BE8-AA7D-8F15551F6E9E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542925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8B6A3E-0739-479B-A0A3-5FA3095E71CE}"/>
              </a:ext>
            </a:extLst>
          </p:cNvPr>
          <p:cNvSpPr>
            <a:spLocks noGrp="1"/>
          </p:cNvSpPr>
          <p:nvPr/>
        </p:nvSpPr>
        <p:spPr>
          <a:xfrm>
            <a:off x="571500" y="1238250"/>
            <a:ext cx="50863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400" b="1" dirty="0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ตลาดเป้าหมาย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CC87D3-49A5-4249-90DD-F37B00CECA43}"/>
              </a:ext>
            </a:extLst>
          </p:cNvPr>
          <p:cNvSpPr>
            <a:spLocks noGrp="1"/>
          </p:cNvSpPr>
          <p:nvPr/>
        </p:nvSpPr>
        <p:spPr>
          <a:xfrm>
            <a:off x="571500" y="1590675"/>
            <a:ext cx="5086350" cy="819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000" b="0" dirty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[ระบุลูกค้ากลุ่มแรก พื้นที่ และขนาดตลาดโดยมีที่มาของตัวเลข]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6246092-A6E4-4000-8AB6-269694759924}"/>
              </a:ext>
            </a:extLst>
          </p:cNvPr>
          <p:cNvSpPr>
            <a:spLocks noGrp="1"/>
          </p:cNvSpPr>
          <p:nvPr/>
        </p:nvSpPr>
        <p:spPr>
          <a:xfrm>
            <a:off x="400050" y="2647950"/>
            <a:ext cx="542925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EAB84F-5F90-49C7-B1EE-9D430D1D0B29}"/>
              </a:ext>
            </a:extLst>
          </p:cNvPr>
          <p:cNvSpPr>
            <a:spLocks noGrp="1"/>
          </p:cNvSpPr>
          <p:nvPr/>
        </p:nvSpPr>
        <p:spPr>
          <a:xfrm>
            <a:off x="571500" y="2743200"/>
            <a:ext cx="50863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หลักฐานการตอบรับ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051D8B5-B444-47BD-B3D5-A1718AABAB0E}"/>
              </a:ext>
            </a:extLst>
          </p:cNvPr>
          <p:cNvSpPr>
            <a:spLocks noGrp="1"/>
          </p:cNvSpPr>
          <p:nvPr/>
        </p:nvSpPr>
        <p:spPr>
          <a:xfrm>
            <a:off x="571500" y="3095625"/>
            <a:ext cx="5086350" cy="819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[ยอดขาย / ผู้ทดลองใช้ / คำสั่งซื้อ / หนังสือแสดงเจตจำนง / ผลตอบรับจากลูกค้า]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4259FC5-A15F-44FB-827A-58921D9E5BE3}"/>
              </a:ext>
            </a:extLst>
          </p:cNvPr>
          <p:cNvSpPr>
            <a:spLocks noGrp="1"/>
          </p:cNvSpPr>
          <p:nvPr/>
        </p:nvSpPr>
        <p:spPr>
          <a:xfrm>
            <a:off x="400050" y="4152900"/>
            <a:ext cx="5429250" cy="1181100"/>
          </a:xfrm>
          <a:prstGeom prst="roundRect">
            <a:avLst>
              <a:gd name="adj" fmla="val 6452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5D18D8-8B7A-4665-8E96-E356329A5DB5}"/>
              </a:ext>
            </a:extLst>
          </p:cNvPr>
          <p:cNvSpPr>
            <a:spLocks noGrp="1"/>
          </p:cNvSpPr>
          <p:nvPr/>
        </p:nvSpPr>
        <p:spPr>
          <a:xfrm>
            <a:off x="571500" y="4248150"/>
            <a:ext cx="50863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รูปแบบรายได้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B80C0A4-2D5C-4DE5-B57E-2EBE08725AAB}"/>
              </a:ext>
            </a:extLst>
          </p:cNvPr>
          <p:cNvSpPr>
            <a:spLocks noGrp="1"/>
          </p:cNvSpPr>
          <p:nvPr/>
        </p:nvSpPr>
        <p:spPr>
          <a:xfrm>
            <a:off x="571500" y="4600575"/>
            <a:ext cx="508635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[ใครจ่าย จ่ายเพื่ออะไร ราคาเท่าใด และขายผ่านช่องทางใด]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4B1C426-7B87-440E-A4A7-6A1A37B30AB6}"/>
              </a:ext>
            </a:extLst>
          </p:cNvPr>
          <p:cNvSpPr>
            <a:spLocks noGrp="1"/>
          </p:cNvSpPr>
          <p:nvPr/>
        </p:nvSpPr>
        <p:spPr>
          <a:xfrm>
            <a:off x="6076950" y="1143000"/>
            <a:ext cx="569595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A237B1-D255-4A64-B7FA-5D58C0A850D9}"/>
              </a:ext>
            </a:extLst>
          </p:cNvPr>
          <p:cNvSpPr>
            <a:spLocks noGrp="1"/>
          </p:cNvSpPr>
          <p:nvPr/>
        </p:nvSpPr>
        <p:spPr>
          <a:xfrm>
            <a:off x="6248400" y="1238250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แผนขยายผล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B754261-857C-4A16-8F58-0BBED059036C}"/>
              </a:ext>
            </a:extLst>
          </p:cNvPr>
          <p:cNvSpPr>
            <a:spLocks noGrp="1"/>
          </p:cNvSpPr>
          <p:nvPr/>
        </p:nvSpPr>
        <p:spPr>
          <a:xfrm>
            <a:off x="6248400" y="1590675"/>
            <a:ext cx="5353050" cy="1085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[ขั้นตอนจากลูกค้ากลุ่มแรกสู่พื้นที่หรือกลุ่มลูกค้าใหม่ พร้อมพันธมิตรสำคัญ]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C9D12E1-F243-4B69-BF95-51318596781A}"/>
              </a:ext>
            </a:extLst>
          </p:cNvPr>
          <p:cNvSpPr>
            <a:spLocks noGrp="1"/>
          </p:cNvSpPr>
          <p:nvPr/>
        </p:nvSpPr>
        <p:spPr>
          <a:xfrm>
            <a:off x="6076950" y="2914650"/>
            <a:ext cx="5695950" cy="125730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58BCFFD-BAB7-4632-84B8-D4BC43675953}"/>
              </a:ext>
            </a:extLst>
          </p:cNvPr>
          <p:cNvSpPr>
            <a:spLocks noGrp="1"/>
          </p:cNvSpPr>
          <p:nvPr/>
        </p:nvSpPr>
        <p:spPr>
          <a:xfrm>
            <a:off x="6248400" y="3009900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เป้าหมายที่วัดได้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6564190-BC9D-400D-8BEE-4C32821C1AA9}"/>
              </a:ext>
            </a:extLst>
          </p:cNvPr>
          <p:cNvSpPr>
            <a:spLocks noGrp="1"/>
          </p:cNvSpPr>
          <p:nvPr/>
        </p:nvSpPr>
        <p:spPr>
          <a:xfrm>
            <a:off x="6248400" y="3362325"/>
            <a:ext cx="5353050" cy="723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[ตัวชี้วัดหลังขยายผล เช่น จำนวนผู้ใช้ จุดจำหน่าย รายได้ หรือกำลังการผลิต]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0E921E2-47F2-4565-90BF-D6E00CB0BA81}"/>
              </a:ext>
            </a:extLst>
          </p:cNvPr>
          <p:cNvSpPr>
            <a:spLocks noGrp="1"/>
          </p:cNvSpPr>
          <p:nvPr/>
        </p:nvSpPr>
        <p:spPr>
          <a:xfrm>
            <a:off x="6076950" y="4324350"/>
            <a:ext cx="5695950" cy="1009650"/>
          </a:xfrm>
          <a:prstGeom prst="roundRect">
            <a:avLst>
              <a:gd name="adj" fmla="val 7547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91F607-3CB2-4A43-95E8-E7CBC30440A0}"/>
              </a:ext>
            </a:extLst>
          </p:cNvPr>
          <p:cNvSpPr>
            <a:spLocks noGrp="1"/>
          </p:cNvSpPr>
          <p:nvPr/>
        </p:nvSpPr>
        <p:spPr>
          <a:xfrm>
            <a:off x="6248400" y="4419600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ความได้เปรียบในการเติบโต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D6D07A-5F26-4E71-B7ED-1227FA0CA27A}"/>
              </a:ext>
            </a:extLst>
          </p:cNvPr>
          <p:cNvSpPr>
            <a:spLocks noGrp="1"/>
          </p:cNvSpPr>
          <p:nvPr/>
        </p:nvSpPr>
        <p:spPr>
          <a:xfrm>
            <a:off x="6248400" y="4772025"/>
            <a:ext cx="53530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65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[สิ่งที่ทำให้แข่งขันได้ และวิธีรักษาคุณภาพเมื่อต้องขยายจำนวน]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9D256FB-22DB-4799-AD66-5DE3458C272C}"/>
              </a:ext>
            </a:extLst>
          </p:cNvPr>
          <p:cNvSpPr>
            <a:spLocks noGrp="1"/>
          </p:cNvSpPr>
          <p:nvPr/>
        </p:nvSpPr>
        <p:spPr>
          <a:xfrm>
            <a:off x="457200" y="5772150"/>
            <a:ext cx="105727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400" b="1" dirty="0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ยืนยันความเป็นไปได้ด้วยหลักฐานตลาด ไม่ใช้ตัวเลขคาดการณ์ลอย ๆ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C8F7DC3-DE74-9D6B-38A0-2D0DF811C090}"/>
              </a:ext>
            </a:extLst>
          </p:cNvPr>
          <p:cNvSpPr>
            <a:spLocks noGrp="1"/>
          </p:cNvSpPr>
          <p:nvPr/>
        </p:nvSpPr>
        <p:spPr>
          <a:xfrm>
            <a:off x="155034" y="6258029"/>
            <a:ext cx="68675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800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en-US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*</a:t>
            </a:r>
            <a:r>
              <a:rPr lang="th-TH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การจัดวาง และรูปแบบ สามารถปรับได้ตามความเหมาะสมของโครงการ</a:t>
            </a:r>
          </a:p>
        </p:txBody>
      </p:sp>
    </p:spTree>
    <p:extLst>
      <p:ext uri="{BB962C8B-B14F-4D97-AF65-F5344CB8AC3E}">
        <p14:creationId xmlns:p14="http://schemas.microsoft.com/office/powerpoint/2010/main" val="1383110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126017-1678-482F-95FC-F66E4F9DB02E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6915150" cy="571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lnSpcReduction="10000"/>
          </a:bodyPr>
          <a:lstStyle/>
          <a:p>
            <a:pPr algn="l">
              <a:defRPr sz="3000" b="1">
                <a:solidFill>
                  <a:srgbClr val="20105B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3200" b="1" dirty="0">
                <a:solidFill>
                  <a:srgbClr val="20105B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ผลกระทบ แผนดำเนินงาน และสิ่งที่ต้องการสนับสนุน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84A236-5013-4A3D-9BB4-CEB1D4F34D79}"/>
              </a:ext>
            </a:extLst>
          </p:cNvPr>
          <p:cNvSpPr>
            <a:spLocks noGrp="1"/>
          </p:cNvSpPr>
          <p:nvPr/>
        </p:nvSpPr>
        <p:spPr>
          <a:xfrm>
            <a:off x="400050" y="895350"/>
            <a:ext cx="11372850" cy="28575"/>
          </a:xfrm>
          <a:prstGeom prst="rect">
            <a:avLst/>
          </a:prstGeom>
          <a:solidFill>
            <a:srgbClr val="762887"/>
          </a:solidFill>
          <a:ln w="0">
            <a:noFill/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7A13866-4804-40A5-BF69-2F98714FCF78}"/>
              </a:ext>
            </a:extLst>
          </p:cNvPr>
          <p:cNvSpPr>
            <a:spLocks noGrp="1"/>
          </p:cNvSpPr>
          <p:nvPr/>
        </p:nvSpPr>
        <p:spPr>
          <a:xfrm>
            <a:off x="400050" y="1143000"/>
            <a:ext cx="3524250" cy="1133475"/>
          </a:xfrm>
          <a:prstGeom prst="roundRect">
            <a:avLst>
              <a:gd name="adj" fmla="val 6723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F6B2E4-899C-4F2A-B1A7-C3488364EECA}"/>
              </a:ext>
            </a:extLst>
          </p:cNvPr>
          <p:cNvSpPr>
            <a:spLocks noGrp="1"/>
          </p:cNvSpPr>
          <p:nvPr/>
        </p:nvSpPr>
        <p:spPr>
          <a:xfrm>
            <a:off x="571500" y="1238250"/>
            <a:ext cx="31813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 dirty="0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People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AB8811-5390-4D86-B06E-BB44D403DF44}"/>
              </a:ext>
            </a:extLst>
          </p:cNvPr>
          <p:cNvSpPr>
            <a:spLocks noGrp="1"/>
          </p:cNvSpPr>
          <p:nvPr/>
        </p:nvSpPr>
        <p:spPr>
          <a:xfrm>
            <a:off x="571500" y="1590675"/>
            <a:ext cx="3181350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000" b="0" dirty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[ผลต่อผู้ใช้ ชุมชน ผู้ผลิต หรือการจ้างงาน พร้อมตัวชี้วัด]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9F50463-0A63-474F-B3EE-3AE0353BC651}"/>
              </a:ext>
            </a:extLst>
          </p:cNvPr>
          <p:cNvSpPr>
            <a:spLocks noGrp="1"/>
          </p:cNvSpPr>
          <p:nvPr/>
        </p:nvSpPr>
        <p:spPr>
          <a:xfrm>
            <a:off x="4333875" y="1143000"/>
            <a:ext cx="3524250" cy="1133475"/>
          </a:xfrm>
          <a:prstGeom prst="roundRect">
            <a:avLst>
              <a:gd name="adj" fmla="val 6723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1779DB8-B7DE-49FB-8119-571D59FE7878}"/>
              </a:ext>
            </a:extLst>
          </p:cNvPr>
          <p:cNvSpPr>
            <a:spLocks noGrp="1"/>
          </p:cNvSpPr>
          <p:nvPr/>
        </p:nvSpPr>
        <p:spPr>
          <a:xfrm>
            <a:off x="4505325" y="1238250"/>
            <a:ext cx="31813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Planet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87714EF-B47F-4B21-AD03-A8B9AEE64C5E}"/>
              </a:ext>
            </a:extLst>
          </p:cNvPr>
          <p:cNvSpPr>
            <a:spLocks noGrp="1"/>
          </p:cNvSpPr>
          <p:nvPr/>
        </p:nvSpPr>
        <p:spPr>
          <a:xfrm>
            <a:off x="4505325" y="1590675"/>
            <a:ext cx="3181350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th-TH" sz="2000" b="0" dirty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[ผลต่อทรัพยากร สิ่งแวดล้อม หรือการลดของเสีย พร้อมตัวชี้วัด]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F2BF3C1-726D-47D8-A787-A089256D2A3B}"/>
              </a:ext>
            </a:extLst>
          </p:cNvPr>
          <p:cNvSpPr>
            <a:spLocks noGrp="1"/>
          </p:cNvSpPr>
          <p:nvPr/>
        </p:nvSpPr>
        <p:spPr>
          <a:xfrm>
            <a:off x="8267700" y="1143000"/>
            <a:ext cx="3505200" cy="1133475"/>
          </a:xfrm>
          <a:prstGeom prst="roundRect">
            <a:avLst>
              <a:gd name="adj" fmla="val 6723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B7DFFC4-92D4-43E6-AFF3-BA2C8AA4217B}"/>
              </a:ext>
            </a:extLst>
          </p:cNvPr>
          <p:cNvSpPr>
            <a:spLocks noGrp="1"/>
          </p:cNvSpPr>
          <p:nvPr/>
        </p:nvSpPr>
        <p:spPr>
          <a:xfrm>
            <a:off x="8439150" y="1238250"/>
            <a:ext cx="316230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Profit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C388BE-B96F-4F2C-9589-ED3660C7BD3A}"/>
              </a:ext>
            </a:extLst>
          </p:cNvPr>
          <p:cNvSpPr>
            <a:spLocks noGrp="1"/>
          </p:cNvSpPr>
          <p:nvPr/>
        </p:nvSpPr>
        <p:spPr>
          <a:xfrm>
            <a:off x="8439150" y="1590675"/>
            <a:ext cx="3162300" cy="600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[ผลต่อรายได้ ต้นทุน หรือมูลค่าทางเศรษฐกิจ พร้อมตัวชี้วัด]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EBB1B18-38FD-4D83-A837-965B5C19750E}"/>
              </a:ext>
            </a:extLst>
          </p:cNvPr>
          <p:cNvSpPr>
            <a:spLocks noGrp="1"/>
          </p:cNvSpPr>
          <p:nvPr/>
        </p:nvSpPr>
        <p:spPr>
          <a:xfrm>
            <a:off x="400050" y="2524125"/>
            <a:ext cx="5429250" cy="1447800"/>
          </a:xfrm>
          <a:prstGeom prst="roundRect">
            <a:avLst>
              <a:gd name="adj" fmla="val 5263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E4BE692-2DE8-4E24-9E62-8870D6895CD8}"/>
              </a:ext>
            </a:extLst>
          </p:cNvPr>
          <p:cNvSpPr>
            <a:spLocks noGrp="1"/>
          </p:cNvSpPr>
          <p:nvPr/>
        </p:nvSpPr>
        <p:spPr>
          <a:xfrm>
            <a:off x="571500" y="2619375"/>
            <a:ext cx="50863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แผนหลังได้รับการสนับสนุน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8779E4E-6446-4140-BE35-C0B6CB6DA2C0}"/>
              </a:ext>
            </a:extLst>
          </p:cNvPr>
          <p:cNvSpPr>
            <a:spLocks noGrp="1"/>
          </p:cNvSpPr>
          <p:nvPr/>
        </p:nvSpPr>
        <p:spPr>
          <a:xfrm>
            <a:off x="571500" y="2971800"/>
            <a:ext cx="5086350" cy="9144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[กิจกรรมหลักและช่วงเวลา 3–4 ช่วง พร้อมผลลัพธ์ที่ส่งมอบ]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843C9EC-F12A-48FC-AEAA-159F8F24CA81}"/>
              </a:ext>
            </a:extLst>
          </p:cNvPr>
          <p:cNvSpPr>
            <a:spLocks noGrp="1"/>
          </p:cNvSpPr>
          <p:nvPr/>
        </p:nvSpPr>
        <p:spPr>
          <a:xfrm>
            <a:off x="400050" y="4143375"/>
            <a:ext cx="542925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1AD33A4-1622-4636-9B0D-874F5199D22F}"/>
              </a:ext>
            </a:extLst>
          </p:cNvPr>
          <p:cNvSpPr>
            <a:spLocks noGrp="1"/>
          </p:cNvSpPr>
          <p:nvPr/>
        </p:nvSpPr>
        <p:spPr>
          <a:xfrm>
            <a:off x="571500" y="4238625"/>
            <a:ext cx="50863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งบประมาณและการใช้เงิน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8CCD74D-D7F3-420B-97B5-8130E5C7D19A}"/>
              </a:ext>
            </a:extLst>
          </p:cNvPr>
          <p:cNvSpPr>
            <a:spLocks noGrp="1"/>
          </p:cNvSpPr>
          <p:nvPr/>
        </p:nvSpPr>
        <p:spPr>
          <a:xfrm>
            <a:off x="571500" y="4591050"/>
            <a:ext cx="5086350" cy="6572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[งบที่ขอ / เงินสมทบ / ใช้ทำอะไร / ผลลัพธ์ที่เกิดจากงบ]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E4BEF30-46F6-49CD-AEE2-C0AB0A2E06AE}"/>
              </a:ext>
            </a:extLst>
          </p:cNvPr>
          <p:cNvSpPr>
            <a:spLocks noGrp="1"/>
          </p:cNvSpPr>
          <p:nvPr/>
        </p:nvSpPr>
        <p:spPr>
          <a:xfrm>
            <a:off x="6076950" y="2524125"/>
            <a:ext cx="569595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D0D155-3E43-4F13-9745-93DCD66776A4}"/>
              </a:ext>
            </a:extLst>
          </p:cNvPr>
          <p:cNvSpPr>
            <a:spLocks noGrp="1"/>
          </p:cNvSpPr>
          <p:nvPr/>
        </p:nvSpPr>
        <p:spPr>
          <a:xfrm>
            <a:off x="6248400" y="2619375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ทีมและความพร้อม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50C5C6-224D-4113-A930-E9CDAD9705AE}"/>
              </a:ext>
            </a:extLst>
          </p:cNvPr>
          <p:cNvSpPr>
            <a:spLocks noGrp="1"/>
          </p:cNvSpPr>
          <p:nvPr/>
        </p:nvSpPr>
        <p:spPr>
          <a:xfrm>
            <a:off x="6248400" y="2971800"/>
            <a:ext cx="5353050" cy="6572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[ผู้รับผิดชอบหลัก ประสบการณ์ หรือพันธมิตรที่ทำให้ส่งมอบได้จริง]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13A13E0-0B76-4EAC-8AE1-2FD932A7F450}"/>
              </a:ext>
            </a:extLst>
          </p:cNvPr>
          <p:cNvSpPr>
            <a:spLocks noGrp="1"/>
          </p:cNvSpPr>
          <p:nvPr/>
        </p:nvSpPr>
        <p:spPr>
          <a:xfrm>
            <a:off x="6076950" y="3867150"/>
            <a:ext cx="5695950" cy="1466850"/>
          </a:xfrm>
          <a:prstGeom prst="roundRect">
            <a:avLst>
              <a:gd name="adj" fmla="val 5195"/>
            </a:avLst>
          </a:prstGeom>
          <a:solidFill>
            <a:srgbClr val="FFFFFF"/>
          </a:solidFill>
          <a:ln w="14288">
            <a:solidFill>
              <a:srgbClr val="D9CFE4"/>
            </a:solidFill>
          </a:ln>
        </p:spPr>
        <p:txBody>
          <a:bodyPr/>
          <a:lstStyle/>
          <a:p>
            <a:endParaRPr lang="en-TH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9F6E977-78F3-4847-87E9-71929FE6421E}"/>
              </a:ext>
            </a:extLst>
          </p:cNvPr>
          <p:cNvSpPr>
            <a:spLocks noGrp="1"/>
          </p:cNvSpPr>
          <p:nvPr/>
        </p:nvSpPr>
        <p:spPr>
          <a:xfrm>
            <a:off x="6248400" y="3962400"/>
            <a:ext cx="5353050" cy="2952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l">
              <a:defRPr sz="1725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sz="2400" b="1">
                <a:solidFill>
                  <a:srgbClr val="762887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คำขอหรือข้อเสนอถึงคณะกรรมการ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2AF18AE-4709-4107-BFBF-9EEAFA248D33}"/>
              </a:ext>
            </a:extLst>
          </p:cNvPr>
          <p:cNvSpPr>
            <a:spLocks noGrp="1"/>
          </p:cNvSpPr>
          <p:nvPr/>
        </p:nvSpPr>
        <p:spPr>
          <a:xfrm>
            <a:off x="6248400" y="4314825"/>
            <a:ext cx="535305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75" b="0">
                <a:solidFill>
                  <a:srgbClr val="766C83"/>
                </a:solidFill>
                <a:latin typeface="Noto Sans Thai"/>
                <a:ea typeface="Noto Sans Thai"/>
                <a:cs typeface="Noto Sans Thai"/>
              </a:defRPr>
            </a:pPr>
            <a:r>
              <a:rPr sz="2000" b="0">
                <a:solidFill>
                  <a:srgbClr val="766C83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[ระบุสิ่งที่ต้องการให้กรรมการสนับสนุนหรือช่วยเชื่อมโยงอย่างชัดเจน]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D2C050E-4E81-B4C2-9AD7-7FEA9921A6E4}"/>
              </a:ext>
            </a:extLst>
          </p:cNvPr>
          <p:cNvSpPr>
            <a:spLocks noGrp="1"/>
          </p:cNvSpPr>
          <p:nvPr/>
        </p:nvSpPr>
        <p:spPr>
          <a:xfrm>
            <a:off x="155034" y="6258029"/>
            <a:ext cx="6867525" cy="4667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 algn="l">
              <a:defRPr sz="1800" b="1">
                <a:solidFill>
                  <a:srgbClr val="762887"/>
                </a:solidFill>
                <a:latin typeface="Noto Sans Thai"/>
                <a:ea typeface="Noto Sans Thai"/>
                <a:cs typeface="Noto Sans Thai"/>
              </a:defRPr>
            </a:pPr>
            <a:r>
              <a:rPr lang="en-US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*</a:t>
            </a:r>
            <a:r>
              <a:rPr lang="th-TH" sz="2800" dirty="0">
                <a:solidFill>
                  <a:srgbClr val="FF0000"/>
                </a:solidFill>
                <a:latin typeface="TH Sarabun New" panose="020B0500040200020003" pitchFamily="34" charset="-34"/>
                <a:ea typeface="Noto Sans Thai"/>
                <a:cs typeface="TH Sarabun New" panose="020B0500040200020003" pitchFamily="34" charset="-34"/>
              </a:rPr>
              <a:t>การจัดวาง และรูปแบบ สามารถปรับได้ตามความเหมาะสมของโครงการ</a:t>
            </a:r>
          </a:p>
        </p:txBody>
      </p:sp>
    </p:spTree>
    <p:extLst>
      <p:ext uri="{BB962C8B-B14F-4D97-AF65-F5344CB8AC3E}">
        <p14:creationId xmlns:p14="http://schemas.microsoft.com/office/powerpoint/2010/main" val="1298010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72B784FE141F479A22E3245383DDA1" ma:contentTypeVersion="21" ma:contentTypeDescription="Create a new document." ma:contentTypeScope="" ma:versionID="6953c0775fa37d6d1530869fe78cbcbc">
  <xsd:schema xmlns:xsd="http://www.w3.org/2001/XMLSchema" xmlns:xs="http://www.w3.org/2001/XMLSchema" xmlns:p="http://schemas.microsoft.com/office/2006/metadata/properties" xmlns:ns2="3594d1e6-3003-43b9-be24-d118c20f642a" xmlns:ns3="01fddde0-8b75-46ca-a059-30e97f63272f" targetNamespace="http://schemas.microsoft.com/office/2006/metadata/properties" ma:root="true" ma:fieldsID="c0ecdebcb92aefb47a3279a668a87199" ns2:_="" ns3:_="">
    <xsd:import namespace="3594d1e6-3003-43b9-be24-d118c20f642a"/>
    <xsd:import namespace="01fddde0-8b75-46ca-a059-30e97f63272f"/>
    <xsd:element name="properties">
      <xsd:complexType>
        <xsd:sequence>
          <xsd:element name="documentManagement">
            <xsd:complexType>
              <xsd:all>
                <xsd:element ref="ns2:_x0e27__x0e31__x0e19__x0e17__x0e35__x0e48_" minOccurs="0"/>
                <xsd:element ref="ns2:_x0e2b__x0e21__x0e32__x0e22__x0e40__x0e25__x0e02_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94d1e6-3003-43b9-be24-d118c20f642a" elementFormDefault="qualified">
    <xsd:import namespace="http://schemas.microsoft.com/office/2006/documentManagement/types"/>
    <xsd:import namespace="http://schemas.microsoft.com/office/infopath/2007/PartnerControls"/>
    <xsd:element name="_x0e27__x0e31__x0e19__x0e17__x0e35__x0e48_" ma:index="8" nillable="true" ma:displayName="วันที่" ma:format="DateOnly" ma:internalName="_x0e27__x0e31__x0e19__x0e17__x0e35__x0e48_">
      <xsd:simpleType>
        <xsd:restriction base="dms:DateTime"/>
      </xsd:simpleType>
    </xsd:element>
    <xsd:element name="_x0e2b__x0e21__x0e32__x0e22__x0e40__x0e25__x0e02_" ma:index="9" nillable="true" ma:displayName="หมายเลข" ma:internalName="_x0e2b__x0e21__x0e32__x0e22__x0e40__x0e25__x0e02_" ma:percentage="FALSE">
      <xsd:simpleType>
        <xsd:restriction base="dms:Number"/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c70e3379-4f69-4e30-975a-2b9881ac4f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fddde0-8b75-46ca-a059-30e97f63272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2fc59307-72e3-49b9-9da1-5f97f06fee50}" ma:internalName="TaxCatchAll" ma:showField="CatchAllData" ma:web="01fddde0-8b75-46ca-a059-30e97f63272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e27__x0e31__x0e19__x0e17__x0e35__x0e48_ xmlns="3594d1e6-3003-43b9-be24-d118c20f642a" xsi:nil="true"/>
    <_x0e2b__x0e21__x0e32__x0e22__x0e40__x0e25__x0e02_ xmlns="3594d1e6-3003-43b9-be24-d118c20f642a" xsi:nil="true"/>
    <lcf76f155ced4ddcb4097134ff3c332f xmlns="3594d1e6-3003-43b9-be24-d118c20f642a">
      <Terms xmlns="http://schemas.microsoft.com/office/infopath/2007/PartnerControls"/>
    </lcf76f155ced4ddcb4097134ff3c332f>
    <TaxCatchAll xmlns="01fddde0-8b75-46ca-a059-30e97f63272f" xsi:nil="true"/>
  </documentManagement>
</p:properties>
</file>

<file path=customXml/itemProps1.xml><?xml version="1.0" encoding="utf-8"?>
<ds:datastoreItem xmlns:ds="http://schemas.openxmlformats.org/officeDocument/2006/customXml" ds:itemID="{A6C36AF3-EF58-4F62-BF63-198DB0B30829}"/>
</file>

<file path=customXml/itemProps2.xml><?xml version="1.0" encoding="utf-8"?>
<ds:datastoreItem xmlns:ds="http://schemas.openxmlformats.org/officeDocument/2006/customXml" ds:itemID="{98F15FDD-E362-421B-A4DF-157F59112602}"/>
</file>

<file path=customXml/itemProps3.xml><?xml version="1.0" encoding="utf-8"?>
<ds:datastoreItem xmlns:ds="http://schemas.openxmlformats.org/officeDocument/2006/customXml" ds:itemID="{50F1B371-5BE5-44AE-AA08-D2C88D2446D3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748</Words>
  <Application>Microsoft Macintosh PowerPoint</Application>
  <DocSecurity>0</DocSecurity>
  <PresentationFormat>Widescreen</PresentationFormat>
  <Paragraphs>72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TH Sarabun New</vt:lpstr>
      <vt:lpstr>Arial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Thananchai Sataklang</cp:lastModifiedBy>
  <cp:revision>1</cp:revision>
  <dcterms:created xsi:type="dcterms:W3CDTF">2026-09-23T08:13:00Z</dcterms:created>
  <dcterms:modified xsi:type="dcterms:W3CDTF">2026-09-23T08:38:17Z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0x010100C772B784FE141F479A22E3245383DDA1</vt:lpwstr>
  </property>
  <property fmtid="{D5CDD505-2E9C-101B-9397-08002B2CF9AE}" pid="3" name="MediaServiceImageTags">
    <vt:lpwstr/>
  </property>
</Properties>
</file>