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65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40D59"/>
    <a:srgbClr val="7F1F64"/>
    <a:srgbClr val="190660"/>
    <a:srgbClr val="643AD0"/>
    <a:srgbClr val="0A0252"/>
    <a:srgbClr val="D88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3545E1C-9867-E7E1-2225-71F921DE19BE}" v="58" dt="2026-08-11T11:48:37.135"/>
    <p1510:client id="{919705AF-C369-2C49-B134-F7CA2E2E777E}" v="10" dt="2026-08-11T11:58:29.004"/>
    <p1510:client id="{FC3898E2-AD07-CE44-83C0-D52F0CEC9F8E}" v="1" dt="2026-08-11T11:20:37.610"/>
  </p1510:revLst>
</p1510:revInfo>
</file>

<file path=ppt/tableStyles.xml><?xml version="1.0" encoding="utf-8"?>
<a:tblStyleLst xmlns:a="http://schemas.openxmlformats.org/drawingml/2006/main" def="{5C22544A-7EE6-4342-B048-85BDC9FD1C3A}">
  <a:tblStyle styleId="{35758FB7-9AC5-4552-8A53-C91805E547FA}" styleName="Themed Style 1 –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5A111915-BE36-4E01-A7E5-04B1672EAD32}" styleName="Light Style 2 –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FABFCF23-3B69-468F-B69F-88F6DE6A72F2}" styleName="Medium Style 1 –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7DF18680-E054-41AD-8BC1-D1AEF772440D}" styleName="Medium Style 2 –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84" autoAdjust="0"/>
    <p:restoredTop sz="94606"/>
  </p:normalViewPr>
  <p:slideViewPr>
    <p:cSldViewPr snapToGrid="0">
      <p:cViewPr>
        <p:scale>
          <a:sx n="135" d="100"/>
          <a:sy n="135" d="100"/>
        </p:scale>
        <p:origin x="160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microsoft.com/office/2016/11/relationships/changesInfo" Target="changesInfos/changesInfo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hananchai Sataklang" userId="79348fc4-f8cf-4952-83f7-84d0738344bd" providerId="ADAL" clId="{CC8907A8-F9A5-5006-96DB-088021EB7852}"/>
    <pc:docChg chg="undo custSel modSld">
      <pc:chgData name="Thananchai Sataklang" userId="79348fc4-f8cf-4952-83f7-84d0738344bd" providerId="ADAL" clId="{CC8907A8-F9A5-5006-96DB-088021EB7852}" dt="2026-08-11T11:59:33.237" v="36" actId="14100"/>
      <pc:docMkLst>
        <pc:docMk/>
      </pc:docMkLst>
      <pc:sldChg chg="addSp delSp modSp mod">
        <pc:chgData name="Thananchai Sataklang" userId="79348fc4-f8cf-4952-83f7-84d0738344bd" providerId="ADAL" clId="{CC8907A8-F9A5-5006-96DB-088021EB7852}" dt="2026-08-11T11:59:33.237" v="36" actId="14100"/>
        <pc:sldMkLst>
          <pc:docMk/>
          <pc:sldMk cId="3142881380" sldId="265"/>
        </pc:sldMkLst>
        <pc:spChg chg="mod">
          <ac:chgData name="Thananchai Sataklang" userId="79348fc4-f8cf-4952-83f7-84d0738344bd" providerId="ADAL" clId="{CC8907A8-F9A5-5006-96DB-088021EB7852}" dt="2026-08-11T11:58:32.178" v="17" actId="1076"/>
          <ac:spMkLst>
            <pc:docMk/>
            <pc:sldMk cId="3142881380" sldId="265"/>
            <ac:spMk id="5" creationId="{45F5151D-2B04-7E46-9443-E59D3DED5D18}"/>
          </ac:spMkLst>
        </pc:spChg>
        <pc:spChg chg="del">
          <ac:chgData name="Thananchai Sataklang" userId="79348fc4-f8cf-4952-83f7-84d0738344bd" providerId="ADAL" clId="{CC8907A8-F9A5-5006-96DB-088021EB7852}" dt="2026-08-11T11:57:31.463" v="0" actId="478"/>
          <ac:spMkLst>
            <pc:docMk/>
            <pc:sldMk cId="3142881380" sldId="265"/>
            <ac:spMk id="48" creationId="{918A116E-A65F-9BC7-9D9B-11EE3E22686C}"/>
          </ac:spMkLst>
        </pc:spChg>
        <pc:spChg chg="mod">
          <ac:chgData name="Thananchai Sataklang" userId="79348fc4-f8cf-4952-83f7-84d0738344bd" providerId="ADAL" clId="{CC8907A8-F9A5-5006-96DB-088021EB7852}" dt="2026-08-11T11:59:33.237" v="36" actId="14100"/>
          <ac:spMkLst>
            <pc:docMk/>
            <pc:sldMk cId="3142881380" sldId="265"/>
            <ac:spMk id="50" creationId="{4AA0C767-D1C5-0108-5126-E71607EAF0E0}"/>
          </ac:spMkLst>
        </pc:spChg>
        <pc:grpChg chg="add">
          <ac:chgData name="Thananchai Sataklang" userId="79348fc4-f8cf-4952-83f7-84d0738344bd" providerId="ADAL" clId="{CC8907A8-F9A5-5006-96DB-088021EB7852}" dt="2026-08-11T11:59:30.962" v="35" actId="164"/>
          <ac:grpSpMkLst>
            <pc:docMk/>
            <pc:sldMk cId="3142881380" sldId="265"/>
            <ac:grpSpMk id="17" creationId="{C1C976B3-257E-4726-4D3D-A1000F855184}"/>
          </ac:grpSpMkLst>
        </pc:grpChg>
        <pc:graphicFrameChg chg="add del mod">
          <ac:chgData name="Thananchai Sataklang" userId="79348fc4-f8cf-4952-83f7-84d0738344bd" providerId="ADAL" clId="{CC8907A8-F9A5-5006-96DB-088021EB7852}" dt="2026-08-11T11:57:43.127" v="4" actId="478"/>
          <ac:graphicFrameMkLst>
            <pc:docMk/>
            <pc:sldMk cId="3142881380" sldId="265"/>
            <ac:graphicFrameMk id="3" creationId="{29C8B1D2-F8FA-834B-B853-AECCDA1D9DCA}"/>
          </ac:graphicFrameMkLst>
        </pc:graphicFrameChg>
        <pc:graphicFrameChg chg="add del mod">
          <ac:chgData name="Thananchai Sataklang" userId="79348fc4-f8cf-4952-83f7-84d0738344bd" providerId="ADAL" clId="{CC8907A8-F9A5-5006-96DB-088021EB7852}" dt="2026-08-11T11:57:39.731" v="3" actId="478"/>
          <ac:graphicFrameMkLst>
            <pc:docMk/>
            <pc:sldMk cId="3142881380" sldId="265"/>
            <ac:graphicFrameMk id="4" creationId="{29222102-B088-B98B-27AF-583B8FA194AD}"/>
          </ac:graphicFrameMkLst>
        </pc:graphicFrameChg>
        <pc:graphicFrameChg chg="add del mod">
          <ac:chgData name="Thananchai Sataklang" userId="79348fc4-f8cf-4952-83f7-84d0738344bd" providerId="ADAL" clId="{CC8907A8-F9A5-5006-96DB-088021EB7852}" dt="2026-08-11T11:58:03.748" v="6" actId="478"/>
          <ac:graphicFrameMkLst>
            <pc:docMk/>
            <pc:sldMk cId="3142881380" sldId="265"/>
            <ac:graphicFrameMk id="6" creationId="{87385336-C587-6351-B98F-A48D656E4E9C}"/>
          </ac:graphicFrameMkLst>
        </pc:graphicFrameChg>
        <pc:graphicFrameChg chg="add del mod">
          <ac:chgData name="Thananchai Sataklang" userId="79348fc4-f8cf-4952-83f7-84d0738344bd" providerId="ADAL" clId="{CC8907A8-F9A5-5006-96DB-088021EB7852}" dt="2026-08-11T11:58:10.541" v="8" actId="478"/>
          <ac:graphicFrameMkLst>
            <pc:docMk/>
            <pc:sldMk cId="3142881380" sldId="265"/>
            <ac:graphicFrameMk id="7" creationId="{B0D1313A-BFB5-C594-F959-DD8318870E85}"/>
          </ac:graphicFrameMkLst>
        </pc:graphicFrameChg>
        <pc:picChg chg="mod">
          <ac:chgData name="Thananchai Sataklang" userId="79348fc4-f8cf-4952-83f7-84d0738344bd" providerId="ADAL" clId="{CC8907A8-F9A5-5006-96DB-088021EB7852}" dt="2026-08-11T11:59:28.882" v="34" actId="1076"/>
          <ac:picMkLst>
            <pc:docMk/>
            <pc:sldMk cId="3142881380" sldId="265"/>
            <ac:picMk id="9" creationId="{A48F7E57-2693-FD04-D95E-F5AC3A87C276}"/>
          </ac:picMkLst>
        </pc:picChg>
        <pc:picChg chg="mod">
          <ac:chgData name="Thananchai Sataklang" userId="79348fc4-f8cf-4952-83f7-84d0738344bd" providerId="ADAL" clId="{CC8907A8-F9A5-5006-96DB-088021EB7852}" dt="2026-08-11T11:59:28.882" v="34" actId="1076"/>
          <ac:picMkLst>
            <pc:docMk/>
            <pc:sldMk cId="3142881380" sldId="265"/>
            <ac:picMk id="10" creationId="{21980D03-A03B-C4B7-EE84-338869002DF7}"/>
          </ac:picMkLst>
        </pc:picChg>
        <pc:picChg chg="mod">
          <ac:chgData name="Thananchai Sataklang" userId="79348fc4-f8cf-4952-83f7-84d0738344bd" providerId="ADAL" clId="{CC8907A8-F9A5-5006-96DB-088021EB7852}" dt="2026-08-11T11:59:28.882" v="34" actId="1076"/>
          <ac:picMkLst>
            <pc:docMk/>
            <pc:sldMk cId="3142881380" sldId="265"/>
            <ac:picMk id="11" creationId="{8D9259B3-0ED8-D55E-CCA5-2937C83E9CF4}"/>
          </ac:picMkLst>
        </pc:picChg>
        <pc:picChg chg="mod">
          <ac:chgData name="Thananchai Sataklang" userId="79348fc4-f8cf-4952-83f7-84d0738344bd" providerId="ADAL" clId="{CC8907A8-F9A5-5006-96DB-088021EB7852}" dt="2026-08-11T11:59:28.882" v="34" actId="1076"/>
          <ac:picMkLst>
            <pc:docMk/>
            <pc:sldMk cId="3142881380" sldId="265"/>
            <ac:picMk id="12" creationId="{642DCC39-35CD-8A40-5A36-0E9B68B5E7D3}"/>
          </ac:picMkLst>
        </pc:picChg>
        <pc:picChg chg="mod">
          <ac:chgData name="Thananchai Sataklang" userId="79348fc4-f8cf-4952-83f7-84d0738344bd" providerId="ADAL" clId="{CC8907A8-F9A5-5006-96DB-088021EB7852}" dt="2026-08-11T11:59:28.882" v="34" actId="1076"/>
          <ac:picMkLst>
            <pc:docMk/>
            <pc:sldMk cId="3142881380" sldId="265"/>
            <ac:picMk id="14" creationId="{584DB068-3B35-FD98-B8A7-D2DC5339CF85}"/>
          </ac:picMkLst>
        </pc:picChg>
        <pc:picChg chg="mod">
          <ac:chgData name="Thananchai Sataklang" userId="79348fc4-f8cf-4952-83f7-84d0738344bd" providerId="ADAL" clId="{CC8907A8-F9A5-5006-96DB-088021EB7852}" dt="2026-08-11T11:59:28.882" v="34" actId="1076"/>
          <ac:picMkLst>
            <pc:docMk/>
            <pc:sldMk cId="3142881380" sldId="265"/>
            <ac:picMk id="15" creationId="{E769DB19-2C0E-4D21-7568-450DB1D2D7F1}"/>
          </ac:picMkLst>
        </pc:picChg>
      </pc:sldChg>
    </pc:docChg>
  </pc:docChgLst>
  <pc:docChgLst>
    <pc:chgData name="Sasiprapha Kaewdang" userId="S::sasiprapha_kae@cmru.ac.th::0653593c-9f46-4461-8701-24a37e1acce3" providerId="AD" clId="Web-{43545E1C-9867-E7E1-2225-71F921DE19BE}"/>
    <pc:docChg chg="modSld">
      <pc:chgData name="Sasiprapha Kaewdang" userId="S::sasiprapha_kae@cmru.ac.th::0653593c-9f46-4461-8701-24a37e1acce3" providerId="AD" clId="Web-{43545E1C-9867-E7E1-2225-71F921DE19BE}" dt="2026-08-11T11:48:37.135" v="33"/>
      <pc:docMkLst>
        <pc:docMk/>
      </pc:docMkLst>
      <pc:sldChg chg="addSp modSp">
        <pc:chgData name="Sasiprapha Kaewdang" userId="S::sasiprapha_kae@cmru.ac.th::0653593c-9f46-4461-8701-24a37e1acce3" providerId="AD" clId="Web-{43545E1C-9867-E7E1-2225-71F921DE19BE}" dt="2026-08-11T11:48:37.135" v="33"/>
        <pc:sldMkLst>
          <pc:docMk/>
          <pc:sldMk cId="3142881380" sldId="265"/>
        </pc:sldMkLst>
        <pc:spChg chg="add mod">
          <ac:chgData name="Sasiprapha Kaewdang" userId="S::sasiprapha_kae@cmru.ac.th::0653593c-9f46-4461-8701-24a37e1acce3" providerId="AD" clId="Web-{43545E1C-9867-E7E1-2225-71F921DE19BE}" dt="2026-08-11T11:48:37.135" v="33"/>
          <ac:spMkLst>
            <pc:docMk/>
            <pc:sldMk cId="3142881380" sldId="265"/>
            <ac:spMk id="2" creationId="{CA4888CE-DA21-8B11-C4A5-029C240F25B6}"/>
          </ac:spMkLst>
        </pc:spChg>
        <pc:spChg chg="mod">
          <ac:chgData name="Sasiprapha Kaewdang" userId="S::sasiprapha_kae@cmru.ac.th::0653593c-9f46-4461-8701-24a37e1acce3" providerId="AD" clId="Web-{43545E1C-9867-E7E1-2225-71F921DE19BE}" dt="2026-08-11T11:47:34.223" v="23" actId="20577"/>
          <ac:spMkLst>
            <pc:docMk/>
            <pc:sldMk cId="3142881380" sldId="265"/>
            <ac:spMk id="27" creationId="{AF44934E-6E30-1DFB-97B8-0D67981F767D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2EEE07-1164-4BF5-A4C9-9C14B61F7170}" type="datetimeFigureOut">
              <a:rPr lang="en-US" smtClean="0"/>
              <a:t>8/11/26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12CC94-CF38-411C-AEB9-A0AC72CB21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43790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F5D54B-B083-3EF3-5053-877ED4A84D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D2CFDEF-253E-705D-C059-B7E8A0E60C1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D604CE8-4069-525E-4A5B-6F8842544B2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AACB7FF-94C5-7EC1-CBF6-13702E96839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18B344-6562-4DF4-987B-7F78DD89E5D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48747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A19AC1-4635-D9CA-CCF7-C03DAEE2286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895CB84-2EA8-AF09-EBF6-33EA078191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9B8FAB-1957-B0AC-BEDC-5928C23708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F91EB-ED87-4DF1-ACDF-502481CEC60B}" type="datetimeFigureOut">
              <a:rPr lang="en-US" smtClean="0"/>
              <a:t>8/11/26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1619EB-6C6E-C650-E9ED-2C51874761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CEB0C8-1234-26F0-0084-9C20AEA413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9890A7-312C-4BEA-8FF6-95DA156EF2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93943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7A7E53-085D-847B-BD00-13B89E48AA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4CFA7DB-609A-A87E-8F15-7641991F451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676171-F023-1EED-70E5-B555A0267C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F91EB-ED87-4DF1-ACDF-502481CEC60B}" type="datetimeFigureOut">
              <a:rPr lang="en-US" smtClean="0"/>
              <a:t>8/11/26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EACED5-1F13-BDC0-07F9-A9586A60D1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94C1DE-28BF-A409-8267-2E6141ACC4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9890A7-312C-4BEA-8FF6-95DA156EF2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95227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CE10A50-43C8-89F9-FBBB-5095E4F887C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E496F6E-5CBE-7CA4-FD11-74E26F01EB3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8B3280-1822-20A3-28F5-BD9EE02DAA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F91EB-ED87-4DF1-ACDF-502481CEC60B}" type="datetimeFigureOut">
              <a:rPr lang="en-US" smtClean="0"/>
              <a:t>8/11/26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1DAFA6-0274-FB2D-5B1C-B6E5FD7129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13DA82-5CBC-C64E-510E-3ADE769DB2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9890A7-312C-4BEA-8FF6-95DA156EF2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80720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E31471-4DA0-EAC2-9893-628C37D531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3F2297-C7C5-F64F-F932-45CE8D732F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26B621-FB5B-86DA-34E6-77835D0773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F91EB-ED87-4DF1-ACDF-502481CEC60B}" type="datetimeFigureOut">
              <a:rPr lang="en-US" smtClean="0"/>
              <a:t>8/11/26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8A1A6D-EC52-28F5-489C-F55B29B3B1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4C2C33-A7B6-6ECD-52FD-73A30C87CC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9890A7-312C-4BEA-8FF6-95DA156EF2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52752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84499A-DA22-B027-734B-9B39081B47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092E96A-AA4C-CC02-0592-CF3672835D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B70322-6ADE-E8C8-D698-FD23DB591A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F91EB-ED87-4DF1-ACDF-502481CEC60B}" type="datetimeFigureOut">
              <a:rPr lang="en-US" smtClean="0"/>
              <a:t>8/11/26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FF702E-A485-22B7-7628-DC9EE9FD8D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7AA1BF-2242-578A-D6ED-115704BD61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9890A7-312C-4BEA-8FF6-95DA156EF2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40833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AF37DB-63CB-7052-2753-2DBF114617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FC3045-D3DE-899C-F647-48111F4CF65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6F4A542-30DB-E77C-E87D-92173DFDE26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A033003-0B90-3556-5FE9-A0B046E255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F91EB-ED87-4DF1-ACDF-502481CEC60B}" type="datetimeFigureOut">
              <a:rPr lang="en-US" smtClean="0"/>
              <a:t>8/11/26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8B5045F-306F-D7BE-F1ED-7498B9310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63E3324-7B64-AEC0-33AC-F48AD21C0E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9890A7-312C-4BEA-8FF6-95DA156EF2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1528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756911-4162-CF19-AA20-62203941AF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AC2B4F5-1F6D-2C15-871E-D6B0F481E6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C8F812C-1377-22B6-16F3-570A9CBAC9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69DDBF0-DFCF-C671-4BBA-B8C19C79BA4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58CA43E-C9FC-B4D5-5D3D-36F00C5B706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B917704-3CF9-CD16-FA74-DA745E14B3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F91EB-ED87-4DF1-ACDF-502481CEC60B}" type="datetimeFigureOut">
              <a:rPr lang="en-US" smtClean="0"/>
              <a:t>8/11/26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02B8716-D78A-C3CB-FD06-F94302EFFF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CCFF24B-7D75-995F-3736-ED613B75AC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9890A7-312C-4BEA-8FF6-95DA156EF2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25162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974B1E-E750-F6A4-2F64-24546F3DBF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7910F4C-588C-5756-3A7B-BFE3CA6FDD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F91EB-ED87-4DF1-ACDF-502481CEC60B}" type="datetimeFigureOut">
              <a:rPr lang="en-US" smtClean="0"/>
              <a:t>8/11/26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221D9A8-91D1-A6FF-6A3B-282357DB82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40B4459-E6DA-DA8C-564E-C5AC222D05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9890A7-312C-4BEA-8FF6-95DA156EF2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18200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2E1CD13-C6CB-B3F6-FFF7-35F3CA45BA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F91EB-ED87-4DF1-ACDF-502481CEC60B}" type="datetimeFigureOut">
              <a:rPr lang="en-US" smtClean="0"/>
              <a:t>8/11/26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8753B7C-E996-36F6-318D-411D304879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144F5A-2502-3BF3-662E-601D28F2D0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9890A7-312C-4BEA-8FF6-95DA156EF2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65856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4F34F6-DCFB-D3A5-BB05-A7875B5A29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5E58DB-D90B-7219-946D-4D1F403AA4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87BB7BE-EA49-1170-BC92-910BF43FA35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08BD8DB-7FC6-0A7A-7F16-6F8931BC11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F91EB-ED87-4DF1-ACDF-502481CEC60B}" type="datetimeFigureOut">
              <a:rPr lang="en-US" smtClean="0"/>
              <a:t>8/11/26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3B5F28C-8EB0-2F0B-151C-CF2838ECFB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0611A88-3A38-5576-826B-851E1E6996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9890A7-312C-4BEA-8FF6-95DA156EF2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50332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EB23A2-CEC2-BFB1-570A-5809EAAA94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E7C6B69-1719-A31B-350A-4CDAADF3A44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1DD96D2-7BFE-8C07-A504-F715E9EC0FC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8C68B20-C440-A0DC-0D8B-A26414AD1A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F91EB-ED87-4DF1-ACDF-502481CEC60B}" type="datetimeFigureOut">
              <a:rPr lang="en-US" smtClean="0"/>
              <a:t>8/11/26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B0BB4DB-304D-DA73-A412-51941BE8FC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3CAC92D-2486-B77C-7DFC-C2E2D70D0F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9890A7-312C-4BEA-8FF6-95DA156EF2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90467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C7036AF-66E2-FD88-E94F-2354053A00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68E6547-9CD9-58BD-9691-56A4FE89C7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D0C1C6B-3F69-2347-5CF1-65F3F8119BA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E6F91EB-ED87-4DF1-ACDF-502481CEC60B}" type="datetimeFigureOut">
              <a:rPr lang="en-US" smtClean="0"/>
              <a:t>8/11/26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4FA93F-005F-F6AB-7363-0B99FC1A4F7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5B4B92-9AE8-1BD7-0ACE-4CA46E3C89D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09890A7-312C-4BEA-8FF6-95DA156EF2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3054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image" Target="../media/image1.png"/><Relationship Id="rId7" Type="http://schemas.openxmlformats.org/officeDocument/2006/relationships/image" Target="../media/image5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69D641-1BA4-09FC-A5BE-BC6C095D0E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4">
            <a:extLst>
              <a:ext uri="{FF2B5EF4-FFF2-40B4-BE49-F238E27FC236}">
                <a16:creationId xmlns:a16="http://schemas.microsoft.com/office/drawing/2014/main" id="{E849E0DA-DF06-0752-CE38-26DB524749EB}"/>
              </a:ext>
            </a:extLst>
          </p:cNvPr>
          <p:cNvSpPr/>
          <p:nvPr/>
        </p:nvSpPr>
        <p:spPr>
          <a:xfrm>
            <a:off x="157010" y="1016311"/>
            <a:ext cx="3118850" cy="1688892"/>
          </a:xfrm>
          <a:prstGeom prst="roundRect">
            <a:avLst>
              <a:gd name="adj" fmla="val 5239"/>
            </a:avLst>
          </a:prstGeom>
          <a:noFill/>
          <a:ln w="12700">
            <a:solidFill>
              <a:srgbClr val="7F1F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19" name="Rounded Rectangle 5">
            <a:extLst>
              <a:ext uri="{FF2B5EF4-FFF2-40B4-BE49-F238E27FC236}">
                <a16:creationId xmlns:a16="http://schemas.microsoft.com/office/drawing/2014/main" id="{434E2584-1A0D-9051-CB79-15B2CB483F0B}"/>
              </a:ext>
            </a:extLst>
          </p:cNvPr>
          <p:cNvSpPr/>
          <p:nvPr/>
        </p:nvSpPr>
        <p:spPr>
          <a:xfrm>
            <a:off x="145150" y="1016785"/>
            <a:ext cx="3118850" cy="262262"/>
          </a:xfrm>
          <a:prstGeom prst="roundRect">
            <a:avLst/>
          </a:prstGeom>
          <a:solidFill>
            <a:srgbClr val="7F1F64"/>
          </a:solidFill>
          <a:ln w="127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10800" rIns="36000" bIns="10800" rtlCol="0" anchor="ctr"/>
          <a:lstStyle/>
          <a:p>
            <a:pPr algn="ctr"/>
            <a:r>
              <a:rPr lang="th-TH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ที่มาของนวัตกรรม</a:t>
            </a:r>
            <a:endParaRPr lang="en-US" b="1" dirty="0">
              <a:solidFill>
                <a:schemeClr val="bg1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grpSp>
        <p:nvGrpSpPr>
          <p:cNvPr id="22" name="Group 42">
            <a:extLst>
              <a:ext uri="{FF2B5EF4-FFF2-40B4-BE49-F238E27FC236}">
                <a16:creationId xmlns:a16="http://schemas.microsoft.com/office/drawing/2014/main" id="{AD215307-D3BC-96C5-7547-2AC65BD5C234}"/>
              </a:ext>
            </a:extLst>
          </p:cNvPr>
          <p:cNvGrpSpPr/>
          <p:nvPr/>
        </p:nvGrpSpPr>
        <p:grpSpPr>
          <a:xfrm>
            <a:off x="145150" y="4620161"/>
            <a:ext cx="3707759" cy="1810057"/>
            <a:chOff x="94414" y="3696692"/>
            <a:chExt cx="5989289" cy="2787812"/>
          </a:xfrm>
        </p:grpSpPr>
        <p:sp>
          <p:nvSpPr>
            <p:cNvPr id="23" name="Rounded Rectangle 9">
              <a:extLst>
                <a:ext uri="{FF2B5EF4-FFF2-40B4-BE49-F238E27FC236}">
                  <a16:creationId xmlns:a16="http://schemas.microsoft.com/office/drawing/2014/main" id="{82F1E082-BC4E-AE5A-6F06-157FE3765807}"/>
                </a:ext>
              </a:extLst>
            </p:cNvPr>
            <p:cNvSpPr/>
            <p:nvPr/>
          </p:nvSpPr>
          <p:spPr>
            <a:xfrm>
              <a:off x="94414" y="4000505"/>
              <a:ext cx="5989289" cy="2483999"/>
            </a:xfrm>
            <a:prstGeom prst="roundRect">
              <a:avLst>
                <a:gd name="adj" fmla="val 5239"/>
              </a:avLst>
            </a:prstGeom>
            <a:noFill/>
            <a:ln w="12700">
              <a:solidFill>
                <a:srgbClr val="7F1F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TH SarabunPSK" pitchFamily="34" charset="-34"/>
                <a:cs typeface="TH SarabunPSK" pitchFamily="34" charset="-34"/>
              </a:endParaRPr>
            </a:p>
          </p:txBody>
        </p:sp>
        <p:sp>
          <p:nvSpPr>
            <p:cNvPr id="29" name="Rounded Rectangle 10">
              <a:extLst>
                <a:ext uri="{FF2B5EF4-FFF2-40B4-BE49-F238E27FC236}">
                  <a16:creationId xmlns:a16="http://schemas.microsoft.com/office/drawing/2014/main" id="{C2884E29-2F57-EEF6-6AE5-47234DC88D26}"/>
                </a:ext>
              </a:extLst>
            </p:cNvPr>
            <p:cNvSpPr/>
            <p:nvPr/>
          </p:nvSpPr>
          <p:spPr>
            <a:xfrm>
              <a:off x="105313" y="3696692"/>
              <a:ext cx="5978390" cy="455798"/>
            </a:xfrm>
            <a:prstGeom prst="roundRect">
              <a:avLst/>
            </a:prstGeom>
            <a:solidFill>
              <a:srgbClr val="7F1F64"/>
            </a:solidFill>
            <a:ln w="1270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10800" rIns="36000" bIns="10800" rtlCol="0" anchor="ctr"/>
            <a:lstStyle/>
            <a:p>
              <a:pPr algn="ctr"/>
              <a:r>
                <a:rPr lang="th-TH" b="1" dirty="0">
                  <a:solidFill>
                    <a:schemeClr val="bg1"/>
                  </a:solidFill>
                  <a:latin typeface="TH SarabunPSK" pitchFamily="34" charset="-34"/>
                  <a:cs typeface="TH SarabunPSK" pitchFamily="34" charset="-34"/>
                </a:rPr>
                <a:t>จุดเด่นและความแตกต่าง</a:t>
              </a:r>
              <a:endParaRPr lang="en-US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2066147A-3C73-51B8-E028-D303C24312B7}"/>
              </a:ext>
            </a:extLst>
          </p:cNvPr>
          <p:cNvGrpSpPr/>
          <p:nvPr/>
        </p:nvGrpSpPr>
        <p:grpSpPr>
          <a:xfrm>
            <a:off x="8270472" y="4023639"/>
            <a:ext cx="3776378" cy="1231942"/>
            <a:chOff x="2351361" y="3509670"/>
            <a:chExt cx="6745376" cy="1411616"/>
          </a:xfrm>
        </p:grpSpPr>
        <p:sp>
          <p:nvSpPr>
            <p:cNvPr id="33" name="Rounded Rectangle 11">
              <a:extLst>
                <a:ext uri="{FF2B5EF4-FFF2-40B4-BE49-F238E27FC236}">
                  <a16:creationId xmlns:a16="http://schemas.microsoft.com/office/drawing/2014/main" id="{24F35D91-5ABE-672A-C6C5-AE1C00135B3D}"/>
                </a:ext>
              </a:extLst>
            </p:cNvPr>
            <p:cNvSpPr/>
            <p:nvPr/>
          </p:nvSpPr>
          <p:spPr>
            <a:xfrm>
              <a:off x="2351361" y="3672341"/>
              <a:ext cx="6745376" cy="1248945"/>
            </a:xfrm>
            <a:prstGeom prst="roundRect">
              <a:avLst>
                <a:gd name="adj" fmla="val 5239"/>
              </a:avLst>
            </a:prstGeom>
            <a:noFill/>
            <a:ln w="12700">
              <a:solidFill>
                <a:srgbClr val="340D5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TH SarabunPSK" pitchFamily="34" charset="-34"/>
                <a:cs typeface="TH SarabunPSK" pitchFamily="34" charset="-34"/>
              </a:endParaRPr>
            </a:p>
          </p:txBody>
        </p:sp>
        <p:sp>
          <p:nvSpPr>
            <p:cNvPr id="38" name="Rounded Rectangle 39">
              <a:extLst>
                <a:ext uri="{FF2B5EF4-FFF2-40B4-BE49-F238E27FC236}">
                  <a16:creationId xmlns:a16="http://schemas.microsoft.com/office/drawing/2014/main" id="{50C4E997-490A-ACC1-0479-EF5D7A6E8506}"/>
                </a:ext>
              </a:extLst>
            </p:cNvPr>
            <p:cNvSpPr/>
            <p:nvPr/>
          </p:nvSpPr>
          <p:spPr>
            <a:xfrm>
              <a:off x="2353051" y="3509670"/>
              <a:ext cx="6716231" cy="297687"/>
            </a:xfrm>
            <a:prstGeom prst="roundRect">
              <a:avLst/>
            </a:prstGeom>
            <a:solidFill>
              <a:srgbClr val="190660"/>
            </a:solidFill>
            <a:ln w="12700">
              <a:solidFill>
                <a:srgbClr val="340D5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10800" rIns="36000" bIns="10800" rtlCol="0" anchor="ctr"/>
            <a:lstStyle/>
            <a:p>
              <a:pPr algn="ctr"/>
              <a:r>
                <a:rPr lang="th-TH" b="1" dirty="0">
                  <a:solidFill>
                    <a:schemeClr val="bg1"/>
                  </a:solidFill>
                  <a:latin typeface="TH SarabunPSK" pitchFamily="34" charset="-34"/>
                  <a:cs typeface="TH SarabunPSK" pitchFamily="34" charset="-34"/>
                </a:rPr>
                <a:t>ผลกระทบที่เกิดขึ้น</a:t>
              </a:r>
              <a:endParaRPr lang="en-US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endParaRPr>
            </a:p>
          </p:txBody>
        </p:sp>
      </p:grpSp>
      <p:grpSp>
        <p:nvGrpSpPr>
          <p:cNvPr id="40" name="Group 41">
            <a:extLst>
              <a:ext uri="{FF2B5EF4-FFF2-40B4-BE49-F238E27FC236}">
                <a16:creationId xmlns:a16="http://schemas.microsoft.com/office/drawing/2014/main" id="{D60D95F3-AEFD-1712-3C58-C64A2D013D59}"/>
              </a:ext>
            </a:extLst>
          </p:cNvPr>
          <p:cNvGrpSpPr/>
          <p:nvPr/>
        </p:nvGrpSpPr>
        <p:grpSpPr>
          <a:xfrm>
            <a:off x="8256232" y="1128926"/>
            <a:ext cx="3742930" cy="1166012"/>
            <a:chOff x="462863" y="751449"/>
            <a:chExt cx="8610733" cy="2482017"/>
          </a:xfrm>
          <a:noFill/>
        </p:grpSpPr>
        <p:sp>
          <p:nvSpPr>
            <p:cNvPr id="43" name="Rounded Rectangle 22">
              <a:extLst>
                <a:ext uri="{FF2B5EF4-FFF2-40B4-BE49-F238E27FC236}">
                  <a16:creationId xmlns:a16="http://schemas.microsoft.com/office/drawing/2014/main" id="{CFB470C4-0F86-79AA-6B3E-3127EEC3AB38}"/>
                </a:ext>
              </a:extLst>
            </p:cNvPr>
            <p:cNvSpPr/>
            <p:nvPr/>
          </p:nvSpPr>
          <p:spPr>
            <a:xfrm>
              <a:off x="462865" y="785794"/>
              <a:ext cx="8610731" cy="2447672"/>
            </a:xfrm>
            <a:prstGeom prst="roundRect">
              <a:avLst>
                <a:gd name="adj" fmla="val 5239"/>
              </a:avLst>
            </a:prstGeom>
            <a:grpFill/>
            <a:ln w="12700">
              <a:solidFill>
                <a:srgbClr val="340D5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TH SarabunPSK" pitchFamily="34" charset="-34"/>
                <a:cs typeface="TH SarabunPSK" pitchFamily="34" charset="-34"/>
              </a:endParaRPr>
            </a:p>
          </p:txBody>
        </p:sp>
        <p:sp>
          <p:nvSpPr>
            <p:cNvPr id="45" name="Rounded Rectangle 27">
              <a:extLst>
                <a:ext uri="{FF2B5EF4-FFF2-40B4-BE49-F238E27FC236}">
                  <a16:creationId xmlns:a16="http://schemas.microsoft.com/office/drawing/2014/main" id="{6F68EAC0-26A4-B90C-E8C3-FBC077BA65F8}"/>
                </a:ext>
              </a:extLst>
            </p:cNvPr>
            <p:cNvSpPr/>
            <p:nvPr/>
          </p:nvSpPr>
          <p:spPr>
            <a:xfrm>
              <a:off x="462863" y="751449"/>
              <a:ext cx="8610731" cy="677190"/>
            </a:xfrm>
            <a:prstGeom prst="roundRect">
              <a:avLst/>
            </a:prstGeom>
            <a:solidFill>
              <a:srgbClr val="190660"/>
            </a:solidFill>
            <a:ln w="12700">
              <a:solidFill>
                <a:srgbClr val="340D5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10800" rIns="36000" bIns="10800" rtlCol="0" anchor="ctr"/>
            <a:lstStyle/>
            <a:p>
              <a:pPr algn="ctr"/>
              <a:r>
                <a:rPr lang="th-TH" b="1" dirty="0">
                  <a:solidFill>
                    <a:schemeClr val="bg1"/>
                  </a:solidFill>
                  <a:latin typeface="TH SarabunPSK" pitchFamily="34" charset="-34"/>
                  <a:cs typeface="TH SarabunPSK" pitchFamily="34" charset="-34"/>
                </a:rPr>
                <a:t>พื้นที่ดำเนินโครงการ</a:t>
              </a:r>
              <a:endParaRPr lang="en-US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endParaRPr>
            </a:p>
          </p:txBody>
        </p:sp>
      </p:grpSp>
      <p:grpSp>
        <p:nvGrpSpPr>
          <p:cNvPr id="61" name="Group 60">
            <a:extLst>
              <a:ext uri="{FF2B5EF4-FFF2-40B4-BE49-F238E27FC236}">
                <a16:creationId xmlns:a16="http://schemas.microsoft.com/office/drawing/2014/main" id="{0969984A-A388-5E87-1D16-802B689E7013}"/>
              </a:ext>
            </a:extLst>
          </p:cNvPr>
          <p:cNvGrpSpPr/>
          <p:nvPr/>
        </p:nvGrpSpPr>
        <p:grpSpPr>
          <a:xfrm>
            <a:off x="3950888" y="4620161"/>
            <a:ext cx="4223401" cy="1842117"/>
            <a:chOff x="2351361" y="3509671"/>
            <a:chExt cx="6581909" cy="1411615"/>
          </a:xfrm>
        </p:grpSpPr>
        <p:sp>
          <p:nvSpPr>
            <p:cNvPr id="62" name="Rounded Rectangle 11">
              <a:extLst>
                <a:ext uri="{FF2B5EF4-FFF2-40B4-BE49-F238E27FC236}">
                  <a16:creationId xmlns:a16="http://schemas.microsoft.com/office/drawing/2014/main" id="{8CC449F9-2F4C-C2BF-793A-E332BE55000A}"/>
                </a:ext>
              </a:extLst>
            </p:cNvPr>
            <p:cNvSpPr/>
            <p:nvPr/>
          </p:nvSpPr>
          <p:spPr>
            <a:xfrm>
              <a:off x="2351361" y="3672341"/>
              <a:ext cx="6581909" cy="1248945"/>
            </a:xfrm>
            <a:prstGeom prst="roundRect">
              <a:avLst>
                <a:gd name="adj" fmla="val 5239"/>
              </a:avLst>
            </a:prstGeom>
            <a:noFill/>
            <a:ln w="12700">
              <a:solidFill>
                <a:srgbClr val="340D5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TH SarabunPSK" pitchFamily="34" charset="-34"/>
                <a:cs typeface="TH SarabunPSK" pitchFamily="34" charset="-34"/>
              </a:endParaRPr>
            </a:p>
          </p:txBody>
        </p:sp>
        <p:sp>
          <p:nvSpPr>
            <p:cNvPr id="63" name="Rounded Rectangle 39">
              <a:extLst>
                <a:ext uri="{FF2B5EF4-FFF2-40B4-BE49-F238E27FC236}">
                  <a16:creationId xmlns:a16="http://schemas.microsoft.com/office/drawing/2014/main" id="{BB322F58-1BB6-4017-661A-E3F0251B19BA}"/>
                </a:ext>
              </a:extLst>
            </p:cNvPr>
            <p:cNvSpPr/>
            <p:nvPr/>
          </p:nvSpPr>
          <p:spPr>
            <a:xfrm>
              <a:off x="2353053" y="3509671"/>
              <a:ext cx="6575725" cy="232408"/>
            </a:xfrm>
            <a:prstGeom prst="roundRect">
              <a:avLst/>
            </a:prstGeom>
            <a:solidFill>
              <a:srgbClr val="340D59"/>
            </a:solidFill>
            <a:ln w="1270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10800" rIns="36000" bIns="10800" rtlCol="0" anchor="ctr"/>
            <a:lstStyle/>
            <a:p>
              <a:pPr algn="ctr"/>
              <a:r>
                <a:rPr lang="th-TH" b="1" dirty="0">
                  <a:solidFill>
                    <a:schemeClr val="bg1"/>
                  </a:solidFill>
                  <a:latin typeface="TH SarabunPSK" pitchFamily="34" charset="-34"/>
                  <a:cs typeface="TH SarabunPSK" pitchFamily="34" charset="-34"/>
                </a:rPr>
                <a:t>ตลาดเป้าหมายและแผนขยายผล</a:t>
              </a:r>
              <a:endParaRPr lang="en-US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endParaRPr>
            </a:p>
          </p:txBody>
        </p:sp>
      </p:grpSp>
      <p:sp>
        <p:nvSpPr>
          <p:cNvPr id="50" name="Rectangle: Rounded Corners 49">
            <a:extLst>
              <a:ext uri="{FF2B5EF4-FFF2-40B4-BE49-F238E27FC236}">
                <a16:creationId xmlns:a16="http://schemas.microsoft.com/office/drawing/2014/main" id="{4AA0C767-D1C5-0108-5126-E71607EAF0E0}"/>
              </a:ext>
            </a:extLst>
          </p:cNvPr>
          <p:cNvSpPr/>
          <p:nvPr/>
        </p:nvSpPr>
        <p:spPr>
          <a:xfrm>
            <a:off x="59990" y="34356"/>
            <a:ext cx="7321198" cy="877992"/>
          </a:xfrm>
          <a:prstGeom prst="roundRect">
            <a:avLst/>
          </a:prstGeom>
          <a:noFill/>
          <a:ln>
            <a:solidFill>
              <a:srgbClr val="0A025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algn="ctr">
              <a:spcBef>
                <a:spcPts val="0"/>
              </a:spcBef>
              <a:spcAft>
                <a:spcPts val="0"/>
              </a:spcAft>
              <a:tabLst>
                <a:tab pos="1530350" algn="l"/>
              </a:tabLst>
            </a:pPr>
            <a:r>
              <a:rPr lang="th-TH" sz="2000" b="1" dirty="0">
                <a:solidFill>
                  <a:schemeClr val="tx1"/>
                </a:solidFill>
                <a:latin typeface="Cordia New" panose="020B0304020202020204" pitchFamily="34" charset="-34"/>
                <a:ea typeface="Cordia New" panose="020B0304020202020204" pitchFamily="34" charset="-34"/>
                <a:cs typeface="TH SarabunPSK" panose="020B0500040200020003" pitchFamily="34" charset="-34"/>
              </a:rPr>
              <a:t>โครงการ “.........................................................................................</a:t>
            </a:r>
            <a:r>
              <a:rPr lang="en-US" sz="2000" b="1" dirty="0">
                <a:solidFill>
                  <a:schemeClr val="tx1"/>
                </a:solidFill>
                <a:latin typeface="Cordia New" panose="020B0304020202020204" pitchFamily="34" charset="-34"/>
                <a:ea typeface="Cordia New" panose="020B0304020202020204" pitchFamily="34" charset="-34"/>
                <a:cs typeface="TH SarabunPSK" panose="020B0500040200020003" pitchFamily="34" charset="-34"/>
              </a:rPr>
              <a:t>”</a:t>
            </a:r>
            <a:endParaRPr lang="th-TH" sz="2000" b="1" dirty="0">
              <a:solidFill>
                <a:schemeClr val="tx1"/>
              </a:solidFill>
              <a:latin typeface="Cordia New" panose="020B0304020202020204" pitchFamily="34" charset="-34"/>
              <a:ea typeface="Cordia New" panose="020B0304020202020204" pitchFamily="34" charset="-34"/>
              <a:cs typeface="TH SarabunPSK" panose="020B0500040200020003" pitchFamily="34" charset="-34"/>
            </a:endParaRPr>
          </a:p>
          <a:p>
            <a:pPr marL="0" marR="0" algn="ctr">
              <a:spcBef>
                <a:spcPts val="0"/>
              </a:spcBef>
              <a:spcAft>
                <a:spcPts val="0"/>
              </a:spcAft>
              <a:tabLst>
                <a:tab pos="1530350" algn="l"/>
              </a:tabLst>
            </a:pPr>
            <a:r>
              <a:rPr lang="th-TH" b="1" dirty="0">
                <a:solidFill>
                  <a:schemeClr val="tx1"/>
                </a:solidFill>
                <a:latin typeface="Cordia New" panose="020B0304020202020204" pitchFamily="34" charset="-34"/>
                <a:cs typeface="TH SarabunPSK" panose="020B0500040200020003" pitchFamily="34" charset="-34"/>
              </a:rPr>
              <a:t>โดย ..........................................</a:t>
            </a:r>
            <a:endParaRPr lang="en-US" sz="2400" b="1" dirty="0">
              <a:solidFill>
                <a:schemeClr val="tx1"/>
              </a:solidFill>
              <a:effectLst/>
              <a:latin typeface="Cordia New" panose="020B0304020202020204" pitchFamily="34" charset="-34"/>
              <a:ea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5F5151D-2B04-7E46-9443-E59D3DED5D18}"/>
              </a:ext>
            </a:extLst>
          </p:cNvPr>
          <p:cNvSpPr/>
          <p:nvPr/>
        </p:nvSpPr>
        <p:spPr>
          <a:xfrm>
            <a:off x="3950888" y="1318772"/>
            <a:ext cx="3780692" cy="1295733"/>
          </a:xfrm>
          <a:prstGeom prst="rect">
            <a:avLst/>
          </a:prstGeom>
          <a:solidFill>
            <a:srgbClr val="340D59"/>
          </a:solidFill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รูปภาพ</a:t>
            </a:r>
            <a:endParaRPr lang="en-US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358AD5F-85ED-6B6A-4CE6-1769D4841926}"/>
              </a:ext>
            </a:extLst>
          </p:cNvPr>
          <p:cNvSpPr txBox="1"/>
          <p:nvPr/>
        </p:nvSpPr>
        <p:spPr>
          <a:xfrm>
            <a:off x="192838" y="1544130"/>
            <a:ext cx="288076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600" dirty="0" err="1">
                <a:solidFill>
                  <a:srgbClr val="FF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ปัญหาหรือความต้องการของลูกค้า</a:t>
            </a:r>
            <a:r>
              <a:rPr lang="en-GB" sz="1600" dirty="0">
                <a:solidFill>
                  <a:srgbClr val="FF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en-GB" sz="1600" dirty="0" err="1">
                <a:solidFill>
                  <a:srgbClr val="FF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รวมถึงโอกาสที่ทำให้เกิดการพัฒนานวัตกรรม</a:t>
            </a:r>
            <a:endParaRPr lang="en-US" sz="1600" dirty="0">
              <a:solidFill>
                <a:srgbClr val="FF0000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53F0474-90E4-395B-26FA-D56FC775375A}"/>
              </a:ext>
            </a:extLst>
          </p:cNvPr>
          <p:cNvSpPr txBox="1"/>
          <p:nvPr/>
        </p:nvSpPr>
        <p:spPr>
          <a:xfrm>
            <a:off x="4152722" y="5149934"/>
            <a:ext cx="38419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dirty="0" err="1">
                <a:solidFill>
                  <a:srgbClr val="FF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กลุ่มลูกค้า</a:t>
            </a:r>
            <a:r>
              <a:rPr lang="en-GB" sz="1600" dirty="0">
                <a:solidFill>
                  <a:srgbClr val="FF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en-GB" sz="1600" dirty="0" err="1">
                <a:solidFill>
                  <a:srgbClr val="FF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พื้นที่เป้าหมาย</a:t>
            </a:r>
            <a:r>
              <a:rPr lang="en-GB" sz="1600" dirty="0">
                <a:solidFill>
                  <a:srgbClr val="FF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en-GB" sz="1600" dirty="0" err="1">
                <a:solidFill>
                  <a:srgbClr val="FF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ขนาดหรือแนวโน้มตลาด</a:t>
            </a:r>
            <a:r>
              <a:rPr lang="en-GB" sz="1600" dirty="0">
                <a:solidFill>
                  <a:srgbClr val="FF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en-GB" sz="1600" dirty="0" err="1">
                <a:solidFill>
                  <a:srgbClr val="FF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ช่องทางจำหน่าย</a:t>
            </a:r>
            <a:r>
              <a:rPr lang="en-GB" sz="1600" dirty="0">
                <a:solidFill>
                  <a:srgbClr val="FF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en-GB" sz="1600" dirty="0" err="1">
                <a:solidFill>
                  <a:srgbClr val="FF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และแนวทางขยายผล</a:t>
            </a:r>
            <a:endParaRPr lang="en-US" sz="1600" dirty="0">
              <a:solidFill>
                <a:srgbClr val="FF0000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0AB4AE3-5EF7-8AEA-84C0-4B72701D7DC2}"/>
              </a:ext>
            </a:extLst>
          </p:cNvPr>
          <p:cNvSpPr txBox="1"/>
          <p:nvPr/>
        </p:nvSpPr>
        <p:spPr>
          <a:xfrm>
            <a:off x="161247" y="5107046"/>
            <a:ext cx="360965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600" dirty="0" err="1">
                <a:solidFill>
                  <a:srgbClr val="FF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คุณค่าที่ลูกค้าจะได้รับ</a:t>
            </a:r>
            <a:r>
              <a:rPr lang="en-GB" sz="1600" dirty="0">
                <a:solidFill>
                  <a:srgbClr val="FF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en-GB" sz="1600" dirty="0" err="1">
                <a:solidFill>
                  <a:srgbClr val="FF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ความแตกต่างจากผลิตภัณฑ์เดิมหรือคู่แข่ง</a:t>
            </a:r>
            <a:r>
              <a:rPr lang="en-GB" sz="1600" dirty="0">
                <a:solidFill>
                  <a:srgbClr val="FF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en-GB" sz="1600" dirty="0" err="1">
                <a:solidFill>
                  <a:srgbClr val="FF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และเหตุผลที่ลูกค้าควรเลือกนวัตกรรมนี้</a:t>
            </a:r>
            <a:endParaRPr lang="en-US" sz="1600" dirty="0">
              <a:solidFill>
                <a:srgbClr val="FF0000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grpSp>
        <p:nvGrpSpPr>
          <p:cNvPr id="21" name="Group 41">
            <a:extLst>
              <a:ext uri="{FF2B5EF4-FFF2-40B4-BE49-F238E27FC236}">
                <a16:creationId xmlns:a16="http://schemas.microsoft.com/office/drawing/2014/main" id="{9F899840-836B-1675-B954-8898CB9D908F}"/>
              </a:ext>
            </a:extLst>
          </p:cNvPr>
          <p:cNvGrpSpPr/>
          <p:nvPr/>
        </p:nvGrpSpPr>
        <p:grpSpPr>
          <a:xfrm>
            <a:off x="149652" y="2810579"/>
            <a:ext cx="3143371" cy="1701048"/>
            <a:chOff x="124139159" y="1439307"/>
            <a:chExt cx="15041121" cy="2768603"/>
          </a:xfrm>
        </p:grpSpPr>
        <p:sp>
          <p:nvSpPr>
            <p:cNvPr id="25" name="Rounded Rectangle 22">
              <a:extLst>
                <a:ext uri="{FF2B5EF4-FFF2-40B4-BE49-F238E27FC236}">
                  <a16:creationId xmlns:a16="http://schemas.microsoft.com/office/drawing/2014/main" id="{4A9FD3CD-D4B2-855D-6CE4-027BC8A75901}"/>
                </a:ext>
              </a:extLst>
            </p:cNvPr>
            <p:cNvSpPr/>
            <p:nvPr/>
          </p:nvSpPr>
          <p:spPr>
            <a:xfrm>
              <a:off x="124139159" y="1826147"/>
              <a:ext cx="15041121" cy="2381763"/>
            </a:xfrm>
            <a:prstGeom prst="roundRect">
              <a:avLst>
                <a:gd name="adj" fmla="val 5239"/>
              </a:avLst>
            </a:prstGeom>
            <a:noFill/>
            <a:ln w="12700">
              <a:solidFill>
                <a:srgbClr val="7F1F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TH SarabunPSK" pitchFamily="34" charset="-34"/>
                <a:cs typeface="TH SarabunPSK" pitchFamily="34" charset="-34"/>
              </a:endParaRPr>
            </a:p>
          </p:txBody>
        </p:sp>
        <p:sp>
          <p:nvSpPr>
            <p:cNvPr id="26" name="Rounded Rectangle 27">
              <a:extLst>
                <a:ext uri="{FF2B5EF4-FFF2-40B4-BE49-F238E27FC236}">
                  <a16:creationId xmlns:a16="http://schemas.microsoft.com/office/drawing/2014/main" id="{BA717EF6-5DBD-B8CE-01C2-B9A51105F00C}"/>
                </a:ext>
              </a:extLst>
            </p:cNvPr>
            <p:cNvSpPr/>
            <p:nvPr/>
          </p:nvSpPr>
          <p:spPr>
            <a:xfrm>
              <a:off x="124139166" y="1439307"/>
              <a:ext cx="14978175" cy="419511"/>
            </a:xfrm>
            <a:prstGeom prst="roundRect">
              <a:avLst/>
            </a:prstGeom>
            <a:solidFill>
              <a:srgbClr val="7F1F64"/>
            </a:solidFill>
            <a:ln w="12700">
              <a:solidFill>
                <a:srgbClr val="7F1F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10800" rIns="36000" bIns="10800" rtlCol="0" anchor="ctr"/>
            <a:lstStyle/>
            <a:p>
              <a:pPr algn="ctr"/>
              <a:r>
                <a:rPr lang="th-TH" b="1" dirty="0">
                  <a:solidFill>
                    <a:schemeClr val="bg1"/>
                  </a:solidFill>
                  <a:latin typeface="TH SarabunPSK" pitchFamily="34" charset="-34"/>
                  <a:cs typeface="TH SarabunPSK" pitchFamily="34" charset="-34"/>
                </a:rPr>
                <a:t>ผลงานนวัตกรรมและเทคโนโลยีหลัก</a:t>
              </a:r>
              <a:endParaRPr lang="en-US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endParaRPr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AF44934E-6E30-1DFB-97B8-0D67981F767D}"/>
              </a:ext>
            </a:extLst>
          </p:cNvPr>
          <p:cNvSpPr txBox="1"/>
          <p:nvPr/>
        </p:nvSpPr>
        <p:spPr>
          <a:xfrm>
            <a:off x="280956" y="3306006"/>
            <a:ext cx="2880761" cy="83099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n-GB" sz="1600" dirty="0" err="1">
                <a:solidFill>
                  <a:srgbClr val="FF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ลักษณะของผลิตภัณฑ์หรือบริการ</a:t>
            </a:r>
            <a:r>
              <a:rPr lang="en-GB" sz="1600" dirty="0">
                <a:solidFill>
                  <a:srgbClr val="FF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en-GB" sz="1600" dirty="0" err="1">
                <a:solidFill>
                  <a:srgbClr val="FF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หลักการทำงาน</a:t>
            </a:r>
            <a:r>
              <a:rPr lang="en-GB" sz="1600" dirty="0">
                <a:solidFill>
                  <a:srgbClr val="FF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en-GB" sz="1600" dirty="0" err="1">
                <a:solidFill>
                  <a:srgbClr val="FF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และเทคโนโลยีสำคัญที่ใช้</a:t>
            </a:r>
            <a:endParaRPr lang="en-GB" sz="1600">
              <a:solidFill>
                <a:srgbClr val="FF0000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pPr algn="ctr"/>
            <a:r>
              <a:rPr lang="en-GB" sz="1600" dirty="0">
                <a:solidFill>
                  <a:srgbClr val="FF0000"/>
                </a:solidFill>
                <a:latin typeface="TH Sarabun New" panose="020B0500040200020003" pitchFamily="34" charset="-34"/>
                <a:cs typeface="TH Sarabun New"/>
              </a:rPr>
              <a:t>(</a:t>
            </a:r>
            <a:r>
              <a:rPr lang="en-GB" sz="1600" dirty="0" err="1">
                <a:solidFill>
                  <a:srgbClr val="FF0000"/>
                </a:solidFill>
                <a:latin typeface="TH Sarabun New" panose="020B0500040200020003" pitchFamily="34" charset="-34"/>
                <a:cs typeface="TH Sarabun New"/>
              </a:rPr>
              <a:t>สถานะความพร้อมของนวัตกรรม</a:t>
            </a:r>
            <a:r>
              <a:rPr lang="en-GB" sz="1600" dirty="0">
                <a:solidFill>
                  <a:srgbClr val="FF0000"/>
                </a:solidFill>
                <a:latin typeface="TH Sarabun New" panose="020B0500040200020003" pitchFamily="34" charset="-34"/>
                <a:cs typeface="TH Sarabun New"/>
              </a:rPr>
              <a:t>)</a:t>
            </a:r>
            <a:endParaRPr lang="en-GB" sz="1600" dirty="0">
              <a:solidFill>
                <a:srgbClr val="FF0000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grpSp>
        <p:nvGrpSpPr>
          <p:cNvPr id="28" name="Group 41">
            <a:extLst>
              <a:ext uri="{FF2B5EF4-FFF2-40B4-BE49-F238E27FC236}">
                <a16:creationId xmlns:a16="http://schemas.microsoft.com/office/drawing/2014/main" id="{76CDE518-A421-5A84-04E8-9CB5C2404B66}"/>
              </a:ext>
            </a:extLst>
          </p:cNvPr>
          <p:cNvGrpSpPr/>
          <p:nvPr/>
        </p:nvGrpSpPr>
        <p:grpSpPr>
          <a:xfrm>
            <a:off x="8256233" y="2385171"/>
            <a:ext cx="3742929" cy="1495441"/>
            <a:chOff x="462865" y="785793"/>
            <a:chExt cx="8610731" cy="2447673"/>
          </a:xfrm>
        </p:grpSpPr>
        <p:sp>
          <p:nvSpPr>
            <p:cNvPr id="31" name="Rounded Rectangle 22">
              <a:extLst>
                <a:ext uri="{FF2B5EF4-FFF2-40B4-BE49-F238E27FC236}">
                  <a16:creationId xmlns:a16="http://schemas.microsoft.com/office/drawing/2014/main" id="{72E6A378-7D4D-47B5-E7B3-D3A66D985046}"/>
                </a:ext>
              </a:extLst>
            </p:cNvPr>
            <p:cNvSpPr/>
            <p:nvPr/>
          </p:nvSpPr>
          <p:spPr>
            <a:xfrm>
              <a:off x="462865" y="785794"/>
              <a:ext cx="8610731" cy="2447672"/>
            </a:xfrm>
            <a:prstGeom prst="roundRect">
              <a:avLst>
                <a:gd name="adj" fmla="val 5239"/>
              </a:avLst>
            </a:prstGeom>
            <a:noFill/>
            <a:ln w="12700">
              <a:solidFill>
                <a:srgbClr val="340D5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TH SarabunPSK" pitchFamily="34" charset="-34"/>
                <a:cs typeface="TH SarabunPSK" pitchFamily="34" charset="-34"/>
              </a:endParaRPr>
            </a:p>
          </p:txBody>
        </p:sp>
        <p:sp>
          <p:nvSpPr>
            <p:cNvPr id="32" name="Rounded Rectangle 27">
              <a:extLst>
                <a:ext uri="{FF2B5EF4-FFF2-40B4-BE49-F238E27FC236}">
                  <a16:creationId xmlns:a16="http://schemas.microsoft.com/office/drawing/2014/main" id="{DE6BCA4A-D177-D29E-C579-9D51667F107E}"/>
                </a:ext>
              </a:extLst>
            </p:cNvPr>
            <p:cNvSpPr/>
            <p:nvPr/>
          </p:nvSpPr>
          <p:spPr>
            <a:xfrm>
              <a:off x="462865" y="785793"/>
              <a:ext cx="8610729" cy="523815"/>
            </a:xfrm>
            <a:prstGeom prst="roundRect">
              <a:avLst/>
            </a:prstGeom>
            <a:solidFill>
              <a:srgbClr val="190660"/>
            </a:solidFill>
            <a:ln w="12700">
              <a:solidFill>
                <a:srgbClr val="340D5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10800" rIns="36000" bIns="10800" rtlCol="0" anchor="ctr"/>
            <a:lstStyle/>
            <a:p>
              <a:pPr algn="ctr"/>
              <a:r>
                <a:rPr lang="th-TH" b="1" dirty="0">
                  <a:solidFill>
                    <a:schemeClr val="bg1"/>
                  </a:solidFill>
                  <a:latin typeface="TH SarabunPSK" pitchFamily="34" charset="-34"/>
                  <a:cs typeface="TH SarabunPSK" pitchFamily="34" charset="-34"/>
                </a:rPr>
                <a:t>เป้าหมายและผลลัพธ์ของโครงการ</a:t>
              </a:r>
              <a:endParaRPr lang="en-US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endParaRPr>
            </a:p>
          </p:txBody>
        </p:sp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id="{5E537350-492F-63DD-4544-2FB6BF1A45C4}"/>
              </a:ext>
            </a:extLst>
          </p:cNvPr>
          <p:cNvSpPr txBox="1"/>
          <p:nvPr/>
        </p:nvSpPr>
        <p:spPr>
          <a:xfrm>
            <a:off x="8346067" y="2866902"/>
            <a:ext cx="347658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600" dirty="0" err="1">
                <a:solidFill>
                  <a:srgbClr val="FF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สิ่งที่จะดำเนินการภายใต้โครงการ</a:t>
            </a:r>
            <a:r>
              <a:rPr lang="en-GB" sz="1600" dirty="0">
                <a:solidFill>
                  <a:srgbClr val="FF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en-GB" sz="1600" dirty="0" err="1">
                <a:solidFill>
                  <a:srgbClr val="FF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ผลผลิตที่จะส่งมอบ</a:t>
            </a:r>
            <a:r>
              <a:rPr lang="en-GB" sz="1600" dirty="0">
                <a:solidFill>
                  <a:srgbClr val="FF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en-GB" sz="1600" dirty="0" err="1">
                <a:solidFill>
                  <a:srgbClr val="FF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และตัวชี้วัดความสำเร็จ</a:t>
            </a:r>
            <a:endParaRPr lang="en-US" sz="1600" dirty="0">
              <a:solidFill>
                <a:srgbClr val="FF0000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graphicFrame>
        <p:nvGraphicFramePr>
          <p:cNvPr id="39" name="ตาราง 3">
            <a:extLst>
              <a:ext uri="{FF2B5EF4-FFF2-40B4-BE49-F238E27FC236}">
                <a16:creationId xmlns:a16="http://schemas.microsoft.com/office/drawing/2014/main" id="{E1B741F7-4498-3D66-C02D-BA3489361E7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468531"/>
              </p:ext>
            </p:extLst>
          </p:nvPr>
        </p:nvGraphicFramePr>
        <p:xfrm>
          <a:off x="8270472" y="5814410"/>
          <a:ext cx="3760060" cy="881534"/>
        </p:xfrm>
        <a:graphic>
          <a:graphicData uri="http://schemas.openxmlformats.org/drawingml/2006/table">
            <a:tbl>
              <a:tblPr firstRow="1" bandRow="1">
                <a:tableStyleId>{5A111915-BE36-4E01-A7E5-04B1672EAD32}</a:tableStyleId>
              </a:tblPr>
              <a:tblGrid>
                <a:gridCol w="140262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196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3782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89914">
                <a:tc>
                  <a:txBody>
                    <a:bodyPr/>
                    <a:lstStyle>
                      <a:lvl1pPr marL="0" algn="l" defTabSz="609630" rtl="0" eaLnBrk="1" latinLnBrk="0" hangingPunct="1">
                        <a:defRPr sz="12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304815" algn="l" defTabSz="609630" rtl="0" eaLnBrk="1" latinLnBrk="0" hangingPunct="1">
                        <a:defRPr sz="12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609630" algn="l" defTabSz="609630" rtl="0" eaLnBrk="1" latinLnBrk="0" hangingPunct="1">
                        <a:defRPr sz="12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914446" algn="l" defTabSz="609630" rtl="0" eaLnBrk="1" latinLnBrk="0" hangingPunct="1">
                        <a:defRPr sz="12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219261" algn="l" defTabSz="609630" rtl="0" eaLnBrk="1" latinLnBrk="0" hangingPunct="1">
                        <a:defRPr sz="12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1524076" algn="l" defTabSz="609630" rtl="0" eaLnBrk="1" latinLnBrk="0" hangingPunct="1">
                        <a:defRPr sz="12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1828891" algn="l" defTabSz="609630" rtl="0" eaLnBrk="1" latinLnBrk="0" hangingPunct="1">
                        <a:defRPr sz="12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2133707" algn="l" defTabSz="609630" rtl="0" eaLnBrk="1" latinLnBrk="0" hangingPunct="1">
                        <a:defRPr sz="12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2438522" algn="l" defTabSz="609630" rtl="0" eaLnBrk="1" latinLnBrk="0" hangingPunct="1">
                        <a:defRPr sz="12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th-TH" sz="1600" b="1" dirty="0">
                          <a:solidFill>
                            <a:schemeClr val="bg1"/>
                          </a:solidFill>
                          <a:effectLst/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ผู้เสนอโครงการ</a:t>
                      </a:r>
                      <a:endParaRPr lang="en-US" sz="1600" b="1" dirty="0">
                        <a:solidFill>
                          <a:schemeClr val="bg1"/>
                        </a:solidFill>
                        <a:effectLst/>
                        <a:latin typeface="TH Sarabun New" panose="020B0500040200020003" pitchFamily="34" charset="-34"/>
                        <a:ea typeface="Times New Roman" panose="02020603050405020304" pitchFamily="18" charset="0"/>
                        <a:cs typeface="TH Sarabun New" panose="020B0500040200020003" pitchFamily="34" charset="-34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90660"/>
                    </a:solidFill>
                  </a:tcPr>
                </a:tc>
                <a:tc>
                  <a:txBody>
                    <a:bodyPr/>
                    <a:lstStyle>
                      <a:lvl1pPr marL="0" algn="l" defTabSz="609630" rtl="0" eaLnBrk="1" latinLnBrk="0" hangingPunct="1">
                        <a:defRPr sz="12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304815" algn="l" defTabSz="609630" rtl="0" eaLnBrk="1" latinLnBrk="0" hangingPunct="1">
                        <a:defRPr sz="12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609630" algn="l" defTabSz="609630" rtl="0" eaLnBrk="1" latinLnBrk="0" hangingPunct="1">
                        <a:defRPr sz="12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914446" algn="l" defTabSz="609630" rtl="0" eaLnBrk="1" latinLnBrk="0" hangingPunct="1">
                        <a:defRPr sz="12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219261" algn="l" defTabSz="609630" rtl="0" eaLnBrk="1" latinLnBrk="0" hangingPunct="1">
                        <a:defRPr sz="12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1524076" algn="l" defTabSz="609630" rtl="0" eaLnBrk="1" latinLnBrk="0" hangingPunct="1">
                        <a:defRPr sz="12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1828891" algn="l" defTabSz="609630" rtl="0" eaLnBrk="1" latinLnBrk="0" hangingPunct="1">
                        <a:defRPr sz="12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2133707" algn="l" defTabSz="609630" rtl="0" eaLnBrk="1" latinLnBrk="0" hangingPunct="1">
                        <a:defRPr sz="12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2438522" algn="l" defTabSz="609630" rtl="0" eaLnBrk="1" latinLnBrk="0" hangingPunct="1">
                        <a:defRPr sz="12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th-TH" sz="1600" b="1" dirty="0">
                          <a:solidFill>
                            <a:schemeClr val="bg1"/>
                          </a:solidFill>
                          <a:effectLst/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สนช.</a:t>
                      </a:r>
                      <a:endParaRPr lang="en-US" sz="1600" b="1" dirty="0">
                        <a:solidFill>
                          <a:schemeClr val="bg1"/>
                        </a:solidFill>
                        <a:effectLst/>
                        <a:latin typeface="TH Sarabun New" panose="020B0500040200020003" pitchFamily="34" charset="-34"/>
                        <a:ea typeface="Times New Roman" panose="02020603050405020304" pitchFamily="18" charset="0"/>
                        <a:cs typeface="TH Sarabun New" panose="020B0500040200020003" pitchFamily="34" charset="-34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90660"/>
                    </a:solidFill>
                  </a:tcPr>
                </a:tc>
                <a:tc>
                  <a:txBody>
                    <a:bodyPr/>
                    <a:lstStyle>
                      <a:lvl1pPr marL="0" algn="l" defTabSz="609630" rtl="0" eaLnBrk="1" latinLnBrk="0" hangingPunct="1">
                        <a:defRPr sz="12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304815" algn="l" defTabSz="609630" rtl="0" eaLnBrk="1" latinLnBrk="0" hangingPunct="1">
                        <a:defRPr sz="12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609630" algn="l" defTabSz="609630" rtl="0" eaLnBrk="1" latinLnBrk="0" hangingPunct="1">
                        <a:defRPr sz="12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914446" algn="l" defTabSz="609630" rtl="0" eaLnBrk="1" latinLnBrk="0" hangingPunct="1">
                        <a:defRPr sz="12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219261" algn="l" defTabSz="609630" rtl="0" eaLnBrk="1" latinLnBrk="0" hangingPunct="1">
                        <a:defRPr sz="12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1524076" algn="l" defTabSz="609630" rtl="0" eaLnBrk="1" latinLnBrk="0" hangingPunct="1">
                        <a:defRPr sz="12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1828891" algn="l" defTabSz="609630" rtl="0" eaLnBrk="1" latinLnBrk="0" hangingPunct="1">
                        <a:defRPr sz="12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2133707" algn="l" defTabSz="609630" rtl="0" eaLnBrk="1" latinLnBrk="0" hangingPunct="1">
                        <a:defRPr sz="12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2438522" algn="l" defTabSz="609630" rtl="0" eaLnBrk="1" latinLnBrk="0" hangingPunct="1">
                        <a:defRPr sz="12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th-TH" sz="1600" b="1" dirty="0">
                          <a:solidFill>
                            <a:schemeClr val="bg1"/>
                          </a:solidFill>
                          <a:effectLst/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รวม</a:t>
                      </a:r>
                      <a:endParaRPr lang="en-US" sz="1600" b="1" dirty="0">
                        <a:solidFill>
                          <a:schemeClr val="bg1"/>
                        </a:solidFill>
                        <a:effectLst/>
                        <a:latin typeface="TH Sarabun New" panose="020B0500040200020003" pitchFamily="34" charset="-34"/>
                        <a:ea typeface="Times New Roman" panose="02020603050405020304" pitchFamily="18" charset="0"/>
                        <a:cs typeface="TH Sarabun New" panose="020B0500040200020003" pitchFamily="34" charset="-34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906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8525">
                <a:tc>
                  <a:txBody>
                    <a:bodyPr/>
                    <a:lstStyle>
                      <a:lvl1pPr marL="0" algn="l" defTabSz="609630" rtl="0" eaLnBrk="1" latinLnBrk="0" hangingPunct="1">
                        <a:defRPr sz="12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304815" algn="l" defTabSz="609630" rtl="0" eaLnBrk="1" latinLnBrk="0" hangingPunct="1">
                        <a:defRPr sz="12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609630" algn="l" defTabSz="609630" rtl="0" eaLnBrk="1" latinLnBrk="0" hangingPunct="1">
                        <a:defRPr sz="12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914446" algn="l" defTabSz="609630" rtl="0" eaLnBrk="1" latinLnBrk="0" hangingPunct="1">
                        <a:defRPr sz="12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219261" algn="l" defTabSz="609630" rtl="0" eaLnBrk="1" latinLnBrk="0" hangingPunct="1">
                        <a:defRPr sz="12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1524076" algn="l" defTabSz="609630" rtl="0" eaLnBrk="1" latinLnBrk="0" hangingPunct="1">
                        <a:defRPr sz="12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1828891" algn="l" defTabSz="609630" rtl="0" eaLnBrk="1" latinLnBrk="0" hangingPunct="1">
                        <a:defRPr sz="12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2133707" algn="l" defTabSz="609630" rtl="0" eaLnBrk="1" latinLnBrk="0" hangingPunct="1">
                        <a:defRPr sz="12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2438522" algn="l" defTabSz="609630" rtl="0" eaLnBrk="1" latinLnBrk="0" hangingPunct="1">
                        <a:defRPr sz="12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algn="ctr">
                        <a:buNone/>
                      </a:pPr>
                      <a:r>
                        <a:rPr lang="th-TH" sz="1600" b="1" dirty="0">
                          <a:effectLst/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....... (บาท)</a:t>
                      </a:r>
                      <a:endParaRPr lang="en-US" sz="1600" b="1" dirty="0">
                        <a:effectLst/>
                        <a:latin typeface="TH Sarabun New" panose="020B0500040200020003" pitchFamily="34" charset="-34"/>
                        <a:ea typeface="MS Mincho" panose="02020609040205080304" pitchFamily="49" charset="-128"/>
                        <a:cs typeface="TH Sarabun New" panose="020B0500040200020003" pitchFamily="34" charset="-34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>
                      <a:lvl1pPr marL="0" algn="l" defTabSz="609630" rtl="0" eaLnBrk="1" latinLnBrk="0" hangingPunct="1">
                        <a:defRPr sz="12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304815" algn="l" defTabSz="609630" rtl="0" eaLnBrk="1" latinLnBrk="0" hangingPunct="1">
                        <a:defRPr sz="12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609630" algn="l" defTabSz="609630" rtl="0" eaLnBrk="1" latinLnBrk="0" hangingPunct="1">
                        <a:defRPr sz="12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914446" algn="l" defTabSz="609630" rtl="0" eaLnBrk="1" latinLnBrk="0" hangingPunct="1">
                        <a:defRPr sz="12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219261" algn="l" defTabSz="609630" rtl="0" eaLnBrk="1" latinLnBrk="0" hangingPunct="1">
                        <a:defRPr sz="12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1524076" algn="l" defTabSz="609630" rtl="0" eaLnBrk="1" latinLnBrk="0" hangingPunct="1">
                        <a:defRPr sz="12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1828891" algn="l" defTabSz="609630" rtl="0" eaLnBrk="1" latinLnBrk="0" hangingPunct="1">
                        <a:defRPr sz="12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2133707" algn="l" defTabSz="609630" rtl="0" eaLnBrk="1" latinLnBrk="0" hangingPunct="1">
                        <a:defRPr sz="12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2438522" algn="l" defTabSz="609630" rtl="0" eaLnBrk="1" latinLnBrk="0" hangingPunct="1">
                        <a:defRPr sz="12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algn="ctr">
                        <a:buNone/>
                      </a:pPr>
                      <a:r>
                        <a:rPr lang="th-TH" sz="1600" b="1" dirty="0">
                          <a:effectLst/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....... (บาท)</a:t>
                      </a:r>
                      <a:endParaRPr lang="en-US" sz="1600" b="1" dirty="0">
                        <a:effectLst/>
                        <a:latin typeface="TH Sarabun New" panose="020B0500040200020003" pitchFamily="34" charset="-34"/>
                        <a:ea typeface="MS Mincho" panose="02020609040205080304" pitchFamily="49" charset="-128"/>
                        <a:cs typeface="TH Sarabun New" panose="020B0500040200020003" pitchFamily="34" charset="-34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>
                      <a:lvl1pPr marL="0" algn="l" defTabSz="609630" rtl="0" eaLnBrk="1" latinLnBrk="0" hangingPunct="1">
                        <a:defRPr sz="12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304815" algn="l" defTabSz="609630" rtl="0" eaLnBrk="1" latinLnBrk="0" hangingPunct="1">
                        <a:defRPr sz="12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609630" algn="l" defTabSz="609630" rtl="0" eaLnBrk="1" latinLnBrk="0" hangingPunct="1">
                        <a:defRPr sz="12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914446" algn="l" defTabSz="609630" rtl="0" eaLnBrk="1" latinLnBrk="0" hangingPunct="1">
                        <a:defRPr sz="12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219261" algn="l" defTabSz="609630" rtl="0" eaLnBrk="1" latinLnBrk="0" hangingPunct="1">
                        <a:defRPr sz="12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1524076" algn="l" defTabSz="609630" rtl="0" eaLnBrk="1" latinLnBrk="0" hangingPunct="1">
                        <a:defRPr sz="12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1828891" algn="l" defTabSz="609630" rtl="0" eaLnBrk="1" latinLnBrk="0" hangingPunct="1">
                        <a:defRPr sz="12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2133707" algn="l" defTabSz="609630" rtl="0" eaLnBrk="1" latinLnBrk="0" hangingPunct="1">
                        <a:defRPr sz="12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2438522" algn="l" defTabSz="609630" rtl="0" eaLnBrk="1" latinLnBrk="0" hangingPunct="1">
                        <a:defRPr sz="12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algn="ctr">
                        <a:buNone/>
                      </a:pPr>
                      <a:r>
                        <a:rPr lang="th-TH" sz="1600" b="1" dirty="0">
                          <a:effectLst/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....... (บาท)</a:t>
                      </a:r>
                      <a:endParaRPr lang="en-US" sz="1600" b="1" dirty="0">
                        <a:effectLst/>
                        <a:latin typeface="TH Sarabun New" panose="020B0500040200020003" pitchFamily="34" charset="-34"/>
                        <a:ea typeface="MS Mincho" panose="02020609040205080304" pitchFamily="49" charset="-128"/>
                        <a:cs typeface="TH Sarabun New" panose="020B0500040200020003" pitchFamily="34" charset="-34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7729">
                <a:tc>
                  <a:txBody>
                    <a:bodyPr/>
                    <a:lstStyle>
                      <a:lvl1pPr marL="0" algn="l" defTabSz="609630" rtl="0" eaLnBrk="1" latinLnBrk="0" hangingPunct="1">
                        <a:defRPr sz="12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304815" algn="l" defTabSz="609630" rtl="0" eaLnBrk="1" latinLnBrk="0" hangingPunct="1">
                        <a:defRPr sz="12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609630" algn="l" defTabSz="609630" rtl="0" eaLnBrk="1" latinLnBrk="0" hangingPunct="1">
                        <a:defRPr sz="12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914446" algn="l" defTabSz="609630" rtl="0" eaLnBrk="1" latinLnBrk="0" hangingPunct="1">
                        <a:defRPr sz="12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219261" algn="l" defTabSz="609630" rtl="0" eaLnBrk="1" latinLnBrk="0" hangingPunct="1">
                        <a:defRPr sz="12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1524076" algn="l" defTabSz="609630" rtl="0" eaLnBrk="1" latinLnBrk="0" hangingPunct="1">
                        <a:defRPr sz="12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1828891" algn="l" defTabSz="609630" rtl="0" eaLnBrk="1" latinLnBrk="0" hangingPunct="1">
                        <a:defRPr sz="12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2133707" algn="l" defTabSz="609630" rtl="0" eaLnBrk="1" latinLnBrk="0" hangingPunct="1">
                        <a:defRPr sz="12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2438522" algn="l" defTabSz="609630" rtl="0" eaLnBrk="1" latinLnBrk="0" hangingPunct="1">
                        <a:defRPr sz="12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algn="ctr">
                        <a:buNone/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  <a:effectLst/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........ %</a:t>
                      </a:r>
                      <a:endParaRPr lang="en-US" sz="1600" b="1" dirty="0">
                        <a:effectLst/>
                        <a:latin typeface="TH Sarabun New" panose="020B0500040200020003" pitchFamily="34" charset="-34"/>
                        <a:ea typeface="MS Mincho" panose="02020609040205080304" pitchFamily="49" charset="-128"/>
                        <a:cs typeface="TH Sarabun New" panose="020B0500040200020003" pitchFamily="34" charset="-34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>
                      <a:lvl1pPr marL="0" algn="l" defTabSz="609630" rtl="0" eaLnBrk="1" latinLnBrk="0" hangingPunct="1">
                        <a:defRPr sz="12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304815" algn="l" defTabSz="609630" rtl="0" eaLnBrk="1" latinLnBrk="0" hangingPunct="1">
                        <a:defRPr sz="12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609630" algn="l" defTabSz="609630" rtl="0" eaLnBrk="1" latinLnBrk="0" hangingPunct="1">
                        <a:defRPr sz="12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914446" algn="l" defTabSz="609630" rtl="0" eaLnBrk="1" latinLnBrk="0" hangingPunct="1">
                        <a:defRPr sz="12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219261" algn="l" defTabSz="609630" rtl="0" eaLnBrk="1" latinLnBrk="0" hangingPunct="1">
                        <a:defRPr sz="12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1524076" algn="l" defTabSz="609630" rtl="0" eaLnBrk="1" latinLnBrk="0" hangingPunct="1">
                        <a:defRPr sz="12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1828891" algn="l" defTabSz="609630" rtl="0" eaLnBrk="1" latinLnBrk="0" hangingPunct="1">
                        <a:defRPr sz="12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2133707" algn="l" defTabSz="609630" rtl="0" eaLnBrk="1" latinLnBrk="0" hangingPunct="1">
                        <a:defRPr sz="12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2438522" algn="l" defTabSz="609630" rtl="0" eaLnBrk="1" latinLnBrk="0" hangingPunct="1">
                        <a:defRPr sz="12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algn="ctr">
                        <a:buNone/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  <a:effectLst/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........ %</a:t>
                      </a:r>
                      <a:endParaRPr lang="en-US" sz="1600" b="1" dirty="0">
                        <a:effectLst/>
                        <a:latin typeface="TH Sarabun New" panose="020B0500040200020003" pitchFamily="34" charset="-34"/>
                        <a:ea typeface="MS Mincho" panose="02020609040205080304" pitchFamily="49" charset="-128"/>
                        <a:cs typeface="TH Sarabun New" panose="020B0500040200020003" pitchFamily="34" charset="-34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>
                      <a:lvl1pPr marL="0" algn="l" defTabSz="609630" rtl="0" eaLnBrk="1" latinLnBrk="0" hangingPunct="1">
                        <a:defRPr sz="12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304815" algn="l" defTabSz="609630" rtl="0" eaLnBrk="1" latinLnBrk="0" hangingPunct="1">
                        <a:defRPr sz="12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609630" algn="l" defTabSz="609630" rtl="0" eaLnBrk="1" latinLnBrk="0" hangingPunct="1">
                        <a:defRPr sz="12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914446" algn="l" defTabSz="609630" rtl="0" eaLnBrk="1" latinLnBrk="0" hangingPunct="1">
                        <a:defRPr sz="12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219261" algn="l" defTabSz="609630" rtl="0" eaLnBrk="1" latinLnBrk="0" hangingPunct="1">
                        <a:defRPr sz="12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1524076" algn="l" defTabSz="609630" rtl="0" eaLnBrk="1" latinLnBrk="0" hangingPunct="1">
                        <a:defRPr sz="12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1828891" algn="l" defTabSz="609630" rtl="0" eaLnBrk="1" latinLnBrk="0" hangingPunct="1">
                        <a:defRPr sz="12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2133707" algn="l" defTabSz="609630" rtl="0" eaLnBrk="1" latinLnBrk="0" hangingPunct="1">
                        <a:defRPr sz="12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2438522" algn="l" defTabSz="609630" rtl="0" eaLnBrk="1" latinLnBrk="0" hangingPunct="1">
                        <a:defRPr sz="12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algn="ctr">
                        <a:buNone/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  <a:effectLst/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........ %</a:t>
                      </a:r>
                      <a:endParaRPr lang="en-US" sz="1600" b="1" dirty="0">
                        <a:effectLst/>
                        <a:latin typeface="TH Sarabun New" panose="020B0500040200020003" pitchFamily="34" charset="-34"/>
                        <a:ea typeface="MS Mincho" panose="02020609040205080304" pitchFamily="49" charset="-128"/>
                        <a:cs typeface="TH Sarabun New" panose="020B0500040200020003" pitchFamily="34" charset="-34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42" name="TextBox 41">
            <a:extLst>
              <a:ext uri="{FF2B5EF4-FFF2-40B4-BE49-F238E27FC236}">
                <a16:creationId xmlns:a16="http://schemas.microsoft.com/office/drawing/2014/main" id="{6B9482AD-E0E4-3987-16E5-31CCB6B10960}"/>
              </a:ext>
            </a:extLst>
          </p:cNvPr>
          <p:cNvSpPr txBox="1"/>
          <p:nvPr/>
        </p:nvSpPr>
        <p:spPr>
          <a:xfrm>
            <a:off x="8201062" y="5458846"/>
            <a:ext cx="178616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09660">
              <a:lnSpc>
                <a:spcPts val="2427"/>
              </a:lnSpc>
            </a:pPr>
            <a:r>
              <a:rPr lang="en-US" b="1" u="sng" dirty="0" err="1">
                <a:latin typeface="TH Sarabun New" panose="020B0500040200020003" pitchFamily="34" charset="-34"/>
                <a:ea typeface="Th Sarabun New Bold"/>
                <a:cs typeface="TH Sarabun New" panose="020B0500040200020003" pitchFamily="34" charset="-34"/>
                <a:sym typeface="Th Sarabun New Bold"/>
              </a:rPr>
              <a:t>งบประมาณโครงการ</a:t>
            </a:r>
            <a:endParaRPr lang="en-US" b="1" u="sng" dirty="0">
              <a:latin typeface="TH Sarabun New" panose="020B0500040200020003" pitchFamily="34" charset="-34"/>
              <a:ea typeface="Th Sarabun New Bold"/>
              <a:cs typeface="TH Sarabun New" panose="020B0500040200020003" pitchFamily="34" charset="-34"/>
              <a:sym typeface="Th Sarabun New Bold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937E01EA-1346-C052-0C21-3DE175657323}"/>
              </a:ext>
            </a:extLst>
          </p:cNvPr>
          <p:cNvSpPr txBox="1"/>
          <p:nvPr/>
        </p:nvSpPr>
        <p:spPr>
          <a:xfrm>
            <a:off x="8346067" y="4389898"/>
            <a:ext cx="347658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600">
                <a:solidFill>
                  <a:srgbClr val="FF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ผลกระทบ</a:t>
            </a:r>
            <a:r>
              <a:rPr lang="en-GB" sz="1600" dirty="0">
                <a:solidFill>
                  <a:srgbClr val="FF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3 </a:t>
            </a:r>
            <a:r>
              <a:rPr lang="en-GB" sz="1600" dirty="0" err="1">
                <a:solidFill>
                  <a:srgbClr val="FF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ด้าน</a:t>
            </a:r>
            <a:r>
              <a:rPr lang="en-GB" sz="1600" dirty="0">
                <a:solidFill>
                  <a:srgbClr val="FF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en-GB" sz="1600" dirty="0" err="1">
                <a:solidFill>
                  <a:srgbClr val="FF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ได้แก่</a:t>
            </a:r>
            <a:r>
              <a:rPr lang="en-GB" sz="1600" dirty="0">
                <a:solidFill>
                  <a:srgbClr val="FF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People, Planet </a:t>
            </a:r>
            <a:r>
              <a:rPr lang="en-GB" sz="1600" dirty="0" err="1">
                <a:solidFill>
                  <a:srgbClr val="FF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และ</a:t>
            </a:r>
            <a:r>
              <a:rPr lang="en-GB" sz="1600" dirty="0">
                <a:solidFill>
                  <a:srgbClr val="FF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Profit</a:t>
            </a:r>
            <a:endParaRPr lang="en-US" sz="1600" dirty="0">
              <a:solidFill>
                <a:srgbClr val="FF0000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DD92CFE8-40A1-839B-73AD-57DC47CB592D}"/>
              </a:ext>
            </a:extLst>
          </p:cNvPr>
          <p:cNvSpPr/>
          <p:nvPr/>
        </p:nvSpPr>
        <p:spPr>
          <a:xfrm>
            <a:off x="3950888" y="2782874"/>
            <a:ext cx="3780692" cy="1295733"/>
          </a:xfrm>
          <a:prstGeom prst="rect">
            <a:avLst/>
          </a:prstGeom>
          <a:solidFill>
            <a:srgbClr val="340D59"/>
          </a:solidFill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รูปภาพ</a:t>
            </a:r>
            <a:endParaRPr lang="en-US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A555F7DF-D568-5653-45DD-2036330A43E0}"/>
              </a:ext>
            </a:extLst>
          </p:cNvPr>
          <p:cNvSpPr txBox="1"/>
          <p:nvPr/>
        </p:nvSpPr>
        <p:spPr>
          <a:xfrm>
            <a:off x="634179" y="6483754"/>
            <a:ext cx="698286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i="1" u="sng" dirty="0">
                <a:solidFill>
                  <a:srgbClr val="FF0000"/>
                </a:solidFill>
                <a:highlight>
                  <a:srgbClr val="FFFF00"/>
                </a:highlight>
                <a:latin typeface="TH Sarabun New" panose="020B0500040200020003" pitchFamily="34" charset="-34"/>
                <a:cs typeface="TH Sarabun New" panose="020B0500040200020003" pitchFamily="34" charset="-34"/>
              </a:rPr>
              <a:t>*</a:t>
            </a:r>
            <a:r>
              <a:rPr lang="th-TH" sz="1600" b="1" i="1" u="sng" dirty="0">
                <a:solidFill>
                  <a:srgbClr val="FF0000"/>
                </a:solidFill>
                <a:highlight>
                  <a:srgbClr val="FFFF00"/>
                </a:highlight>
                <a:latin typeface="TH Sarabun New" panose="020B0500040200020003" pitchFamily="34" charset="-34"/>
                <a:cs typeface="TH Sarabun New" panose="020B0500040200020003" pitchFamily="34" charset="-34"/>
              </a:rPr>
              <a:t>หมายเหตุ </a:t>
            </a:r>
            <a:r>
              <a:rPr lang="en-US" sz="1600" b="1" i="1" u="sng" dirty="0">
                <a:solidFill>
                  <a:srgbClr val="FF0000"/>
                </a:solidFill>
                <a:highlight>
                  <a:srgbClr val="FFFF00"/>
                </a:highlight>
                <a:latin typeface="TH Sarabun New" panose="020B0500040200020003" pitchFamily="34" charset="-34"/>
                <a:cs typeface="TH Sarabun New" panose="020B0500040200020003" pitchFamily="34" charset="-34"/>
              </a:rPr>
              <a:t>: </a:t>
            </a:r>
            <a:r>
              <a:rPr lang="th-TH" sz="1600" b="1" i="1" u="sng" dirty="0">
                <a:solidFill>
                  <a:srgbClr val="FF0000"/>
                </a:solidFill>
                <a:highlight>
                  <a:srgbClr val="FFFF00"/>
                </a:highlight>
                <a:latin typeface="TH Sarabun New" panose="020B0500040200020003" pitchFamily="34" charset="-34"/>
                <a:cs typeface="TH Sarabun New" panose="020B0500040200020003" pitchFamily="34" charset="-34"/>
              </a:rPr>
              <a:t>สามารถปรับได้ตามความเหมาะสม</a:t>
            </a:r>
            <a:endParaRPr lang="en-US" sz="1600" b="1" i="1" u="sng" dirty="0">
              <a:solidFill>
                <a:srgbClr val="FF0000"/>
              </a:solidFill>
              <a:highlight>
                <a:srgbClr val="FFFF00"/>
              </a:highlight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2" name="TextBox 36">
            <a:extLst>
              <a:ext uri="{FF2B5EF4-FFF2-40B4-BE49-F238E27FC236}">
                <a16:creationId xmlns:a16="http://schemas.microsoft.com/office/drawing/2014/main" id="{CA4888CE-DA21-8B11-C4A5-029C240F25B6}"/>
              </a:ext>
            </a:extLst>
          </p:cNvPr>
          <p:cNvSpPr txBox="1"/>
          <p:nvPr/>
        </p:nvSpPr>
        <p:spPr>
          <a:xfrm>
            <a:off x="8410332" y="1567830"/>
            <a:ext cx="3476587" cy="338554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n-GB" sz="1600" dirty="0" err="1">
                <a:solidFill>
                  <a:srgbClr val="FF0000"/>
                </a:solidFill>
                <a:latin typeface="TH SarabunPSK"/>
                <a:ea typeface="+mn-lt"/>
                <a:cs typeface="TH SarabunPSK"/>
              </a:rPr>
              <a:t>พื้นที่ดำเนินโครงการและกลุ่มเป้าหมาย</a:t>
            </a:r>
            <a:endParaRPr lang="th-TH" sz="1600" dirty="0" err="1">
              <a:latin typeface="TH SarabunPSK"/>
              <a:ea typeface="+mn-lt"/>
              <a:cs typeface="TH SarabunPSK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C1C976B3-257E-4726-4D3D-A1000F855184}"/>
              </a:ext>
            </a:extLst>
          </p:cNvPr>
          <p:cNvGrpSpPr/>
          <p:nvPr/>
        </p:nvGrpSpPr>
        <p:grpSpPr>
          <a:xfrm>
            <a:off x="7617041" y="212421"/>
            <a:ext cx="4309322" cy="360000"/>
            <a:chOff x="7617041" y="212421"/>
            <a:chExt cx="4309322" cy="360000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A48F7E57-2693-FD04-D95E-F5AC3A87C276}"/>
                </a:ext>
              </a:extLst>
            </p:cNvPr>
            <p:cNvPicPr>
              <a:picLocks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17041" y="212421"/>
              <a:ext cx="361950" cy="36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21980D03-A03B-C4B7-EE84-338869002DF7}"/>
                </a:ext>
              </a:extLst>
            </p:cNvPr>
            <p:cNvPicPr>
              <a:picLocks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75471" y="212421"/>
              <a:ext cx="827405" cy="36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8D9259B3-0ED8-D55E-CCA5-2937C83E9CF4}"/>
                </a:ext>
              </a:extLst>
            </p:cNvPr>
            <p:cNvPicPr>
              <a:picLocks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99356" y="212421"/>
              <a:ext cx="764540" cy="36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642DCC39-35CD-8A40-5A36-0E9B68B5E7D3}"/>
                </a:ext>
              </a:extLst>
            </p:cNvPr>
            <p:cNvPicPr>
              <a:picLocks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860376" y="212421"/>
              <a:ext cx="956945" cy="36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" name="Graphic 4">
              <a:extLst>
                <a:ext uri="{FF2B5EF4-FFF2-40B4-BE49-F238E27FC236}">
                  <a16:creationId xmlns:a16="http://schemas.microsoft.com/office/drawing/2014/main" id="{584DB068-3B35-FD98-B8A7-D2DC5339CF85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10913801" y="212421"/>
              <a:ext cx="269682" cy="360000"/>
            </a:xfrm>
            <a:prstGeom prst="rect">
              <a:avLst/>
            </a:prstGeom>
          </p:spPr>
        </p:pic>
        <p:pic>
          <p:nvPicPr>
            <p:cNvPr id="15" name="Graphic 3">
              <a:extLst>
                <a:ext uri="{FF2B5EF4-FFF2-40B4-BE49-F238E27FC236}">
                  <a16:creationId xmlns:a16="http://schemas.microsoft.com/office/drawing/2014/main" id="{E769DB19-2C0E-4D21-7568-450DB1D2D7F1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11279963" y="313992"/>
              <a:ext cx="646400" cy="15822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428813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772B784FE141F479A22E3245383DDA1" ma:contentTypeVersion="21" ma:contentTypeDescription="Create a new document." ma:contentTypeScope="" ma:versionID="6953c0775fa37d6d1530869fe78cbcbc">
  <xsd:schema xmlns:xsd="http://www.w3.org/2001/XMLSchema" xmlns:xs="http://www.w3.org/2001/XMLSchema" xmlns:p="http://schemas.microsoft.com/office/2006/metadata/properties" xmlns:ns2="3594d1e6-3003-43b9-be24-d118c20f642a" xmlns:ns3="01fddde0-8b75-46ca-a059-30e97f63272f" targetNamespace="http://schemas.microsoft.com/office/2006/metadata/properties" ma:root="true" ma:fieldsID="c0ecdebcb92aefb47a3279a668a87199" ns2:_="" ns3:_="">
    <xsd:import namespace="3594d1e6-3003-43b9-be24-d118c20f642a"/>
    <xsd:import namespace="01fddde0-8b75-46ca-a059-30e97f63272f"/>
    <xsd:element name="properties">
      <xsd:complexType>
        <xsd:sequence>
          <xsd:element name="documentManagement">
            <xsd:complexType>
              <xsd:all>
                <xsd:element ref="ns2:_x0e27__x0e31__x0e19__x0e17__x0e35__x0e48_" minOccurs="0"/>
                <xsd:element ref="ns2:_x0e2b__x0e21__x0e32__x0e22__x0e40__x0e25__x0e02_" minOccurs="0"/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LengthInSeconds" minOccurs="0"/>
                <xsd:element ref="ns2:MediaServiceAutoKeyPoints" minOccurs="0"/>
                <xsd:element ref="ns2:MediaServiceKeyPoint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594d1e6-3003-43b9-be24-d118c20f642a" elementFormDefault="qualified">
    <xsd:import namespace="http://schemas.microsoft.com/office/2006/documentManagement/types"/>
    <xsd:import namespace="http://schemas.microsoft.com/office/infopath/2007/PartnerControls"/>
    <xsd:element name="_x0e27__x0e31__x0e19__x0e17__x0e35__x0e48_" ma:index="8" nillable="true" ma:displayName="วันที่" ma:format="DateOnly" ma:internalName="_x0e27__x0e31__x0e19__x0e17__x0e35__x0e48_">
      <xsd:simpleType>
        <xsd:restriction base="dms:DateTime"/>
      </xsd:simpleType>
    </xsd:element>
    <xsd:element name="_x0e2b__x0e21__x0e32__x0e22__x0e40__x0e25__x0e02_" ma:index="9" nillable="true" ma:displayName="หมายเลข" ma:internalName="_x0e2b__x0e21__x0e32__x0e22__x0e40__x0e25__x0e02_" ma:percentage="FALSE">
      <xsd:simpleType>
        <xsd:restriction base="dms:Number"/>
      </xsd:simpleType>
    </xsd:element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MediaServiceAutoTags" ma:internalName="MediaServiceAutoTags" ma:readOnly="true">
      <xsd:simpleType>
        <xsd:restriction base="dms:Text"/>
      </xsd:simpleType>
    </xsd:element>
    <xsd:element name="MediaServiceOCR" ma:index="14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MediaServiceAutoKeyPoints" ma:index="21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2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24" nillable="true" ma:taxonomy="true" ma:internalName="lcf76f155ced4ddcb4097134ff3c332f" ma:taxonomyFieldName="MediaServiceImageTags" ma:displayName="Image Tags" ma:readOnly="false" ma:fieldId="{5cf76f15-5ced-4ddc-b409-7134ff3c332f}" ma:taxonomyMulti="true" ma:sspId="c70e3379-4f69-4e30-975a-2b9881ac4f3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6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7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8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1fddde0-8b75-46ca-a059-30e97f63272f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5" nillable="true" ma:displayName="Taxonomy Catch All Column" ma:hidden="true" ma:list="{2fc59307-72e3-49b9-9da1-5f97f06fee50}" ma:internalName="TaxCatchAll" ma:showField="CatchAllData" ma:web="01fddde0-8b75-46ca-a059-30e97f63272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x0e27__x0e31__x0e19__x0e17__x0e35__x0e48_ xmlns="3594d1e6-3003-43b9-be24-d118c20f642a" xsi:nil="true"/>
    <_x0e2b__x0e21__x0e32__x0e22__x0e40__x0e25__x0e02_ xmlns="3594d1e6-3003-43b9-be24-d118c20f642a" xsi:nil="true"/>
    <lcf76f155ced4ddcb4097134ff3c332f xmlns="3594d1e6-3003-43b9-be24-d118c20f642a">
      <Terms xmlns="http://schemas.microsoft.com/office/infopath/2007/PartnerControls"/>
    </lcf76f155ced4ddcb4097134ff3c332f>
    <TaxCatchAll xmlns="01fddde0-8b75-46ca-a059-30e97f63272f" xsi:nil="true"/>
  </documentManagement>
</p:properties>
</file>

<file path=customXml/itemProps1.xml><?xml version="1.0" encoding="utf-8"?>
<ds:datastoreItem xmlns:ds="http://schemas.openxmlformats.org/officeDocument/2006/customXml" ds:itemID="{AB13F564-2C3C-4846-BB49-14CDDCBB126E}"/>
</file>

<file path=customXml/itemProps2.xml><?xml version="1.0" encoding="utf-8"?>
<ds:datastoreItem xmlns:ds="http://schemas.openxmlformats.org/officeDocument/2006/customXml" ds:itemID="{C0031C1E-8613-4C51-8F47-DBF23486EDE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394DC21-315E-4F03-9C14-BD201F6F8810}">
  <ds:schemaRefs>
    <ds:schemaRef ds:uri="http://purl.org/dc/elements/1.1/"/>
    <ds:schemaRef ds:uri="3594d1e6-3003-43b9-be24-d118c20f642a"/>
    <ds:schemaRef ds:uri="http://www.w3.org/XML/1998/namespace"/>
    <ds:schemaRef ds:uri="http://schemas.microsoft.com/office/infopath/2007/PartnerControls"/>
    <ds:schemaRef ds:uri="http://purl.org/dc/terms/"/>
    <ds:schemaRef ds:uri="http://purl.org/dc/dcmitype/"/>
    <ds:schemaRef ds:uri="http://schemas.microsoft.com/office/2006/documentManagement/types"/>
    <ds:schemaRef ds:uri="http://schemas.openxmlformats.org/package/2006/metadata/core-properties"/>
    <ds:schemaRef ds:uri="01fddde0-8b75-46ca-a059-30e97f63272f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78</TotalTime>
  <Words>168</Words>
  <Application>Microsoft Macintosh PowerPoint</Application>
  <PresentationFormat>Widescreen</PresentationFormat>
  <Paragraphs>31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Aptos</vt:lpstr>
      <vt:lpstr>Aptos Display</vt:lpstr>
      <vt:lpstr>Arial</vt:lpstr>
      <vt:lpstr>Cordia New</vt:lpstr>
      <vt:lpstr>TH Sarabun New</vt:lpstr>
      <vt:lpstr>TH SarabunPSK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Pitchayapa Siriratana</dc:creator>
  <cp:lastModifiedBy>Thananchai Sataklang</cp:lastModifiedBy>
  <cp:revision>17</cp:revision>
  <dcterms:created xsi:type="dcterms:W3CDTF">2026-03-05T03:35:59Z</dcterms:created>
  <dcterms:modified xsi:type="dcterms:W3CDTF">2026-08-11T11:59:33Z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0x010100C772B784FE141F479A22E3245383DDA1</vt:lpwstr>
  </property>
  <property fmtid="{D5CDD505-2E9C-101B-9397-08002B2CF9AE}" pid="3" name="MediaServiceImageTags">
    <vt:lpwstr/>
  </property>
</Properties>
</file>